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82" r:id="rId3"/>
  </p:sldMasterIdLst>
  <p:notesMasterIdLst>
    <p:notesMasterId r:id="rId18"/>
  </p:notesMasterIdLst>
  <p:sldIdLst>
    <p:sldId id="256" r:id="rId4"/>
    <p:sldId id="5037" r:id="rId5"/>
    <p:sldId id="5050" r:id="rId6"/>
    <p:sldId id="5046" r:id="rId7"/>
    <p:sldId id="5045" r:id="rId8"/>
    <p:sldId id="5028" r:id="rId9"/>
    <p:sldId id="5029" r:id="rId10"/>
    <p:sldId id="5031" r:id="rId11"/>
    <p:sldId id="5041" r:id="rId12"/>
    <p:sldId id="5047" r:id="rId13"/>
    <p:sldId id="5048" r:id="rId14"/>
    <p:sldId id="5030" r:id="rId15"/>
    <p:sldId id="5043" r:id="rId16"/>
    <p:sldId id="504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92919D27-F5E6-4F1E-849C-E9436CAC0C92}">
          <p14:sldIdLst>
            <p14:sldId id="256"/>
          </p14:sldIdLst>
        </p14:section>
        <p14:section name="Tracking dependencies" id="{9517A757-F1D5-4E98-8CE4-EA09CEE9DBF1}">
          <p14:sldIdLst/>
        </p14:section>
        <p14:section name="Solutions - APIs" id="{806B7F7C-64F9-470F-8E66-F73EACCF038B}">
          <p14:sldIdLst>
            <p14:sldId id="5037"/>
            <p14:sldId id="5050"/>
            <p14:sldId id="5046"/>
          </p14:sldIdLst>
        </p14:section>
        <p14:section name="Solutions - Vertical Teams" id="{034ED62C-049B-431F-B912-26F834872BD4}">
          <p14:sldIdLst>
            <p14:sldId id="5045"/>
            <p14:sldId id="5028"/>
            <p14:sldId id="5029"/>
            <p14:sldId id="5031"/>
            <p14:sldId id="5041"/>
            <p14:sldId id="5047"/>
            <p14:sldId id="5048"/>
            <p14:sldId id="5030"/>
            <p14:sldId id="5043"/>
            <p14:sldId id="5042"/>
          </p14:sldIdLst>
        </p14:section>
        <p14:section name="Backup" id="{37B8C0A5-ACD4-4E11-8432-66CF42C46B5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DAE3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05" autoAdjust="0"/>
    <p:restoredTop sz="92508" autoAdjust="0"/>
  </p:normalViewPr>
  <p:slideViewPr>
    <p:cSldViewPr snapToGrid="0">
      <p:cViewPr varScale="1">
        <p:scale>
          <a:sx n="102" d="100"/>
          <a:sy n="102" d="100"/>
        </p:scale>
        <p:origin x="720" y="108"/>
      </p:cViewPr>
      <p:guideLst/>
    </p:cSldViewPr>
  </p:slideViewPr>
  <p:notesTextViewPr>
    <p:cViewPr>
      <p:scale>
        <a:sx n="1" d="1"/>
        <a:sy n="1" d="1"/>
      </p:scale>
      <p:origin x="0" y="0"/>
    </p:cViewPr>
  </p:notesTextViewPr>
  <p:sorterViewPr>
    <p:cViewPr varScale="1">
      <p:scale>
        <a:sx n="100" d="100"/>
        <a:sy n="100" d="100"/>
      </p:scale>
      <p:origin x="0" y="-274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microsoft.com/office/2016/11/relationships/changesInfo" Target="changesInfos/changesInfo1.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odrigo Moreirao" userId="853bbdaf-1208-44f9-8e06-45296da7da7d" providerId="ADAL" clId="{E92C30FB-2F47-4A5E-BBEF-8E30CFBC206E}"/>
    <pc:docChg chg="delSld modSection">
      <pc:chgData name="Rodrigo Moreirao" userId="853bbdaf-1208-44f9-8e06-45296da7da7d" providerId="ADAL" clId="{E92C30FB-2F47-4A5E-BBEF-8E30CFBC206E}" dt="2023-05-11T14:23:36.121" v="3" actId="47"/>
      <pc:docMkLst>
        <pc:docMk/>
      </pc:docMkLst>
      <pc:sldChg chg="del">
        <pc:chgData name="Rodrigo Moreirao" userId="853bbdaf-1208-44f9-8e06-45296da7da7d" providerId="ADAL" clId="{E92C30FB-2F47-4A5E-BBEF-8E30CFBC206E}" dt="2023-05-11T14:23:20.153" v="0" actId="47"/>
        <pc:sldMkLst>
          <pc:docMk/>
          <pc:sldMk cId="3457495907" sldId="445"/>
        </pc:sldMkLst>
      </pc:sldChg>
      <pc:sldChg chg="del">
        <pc:chgData name="Rodrigo Moreirao" userId="853bbdaf-1208-44f9-8e06-45296da7da7d" providerId="ADAL" clId="{E92C30FB-2F47-4A5E-BBEF-8E30CFBC206E}" dt="2023-05-11T14:23:20.153" v="0" actId="47"/>
        <pc:sldMkLst>
          <pc:docMk/>
          <pc:sldMk cId="3230901942" sldId="5018"/>
        </pc:sldMkLst>
      </pc:sldChg>
      <pc:sldChg chg="del">
        <pc:chgData name="Rodrigo Moreirao" userId="853bbdaf-1208-44f9-8e06-45296da7da7d" providerId="ADAL" clId="{E92C30FB-2F47-4A5E-BBEF-8E30CFBC206E}" dt="2023-05-11T14:23:20.153" v="0" actId="47"/>
        <pc:sldMkLst>
          <pc:docMk/>
          <pc:sldMk cId="1603268153" sldId="5019"/>
        </pc:sldMkLst>
      </pc:sldChg>
      <pc:sldChg chg="del">
        <pc:chgData name="Rodrigo Moreirao" userId="853bbdaf-1208-44f9-8e06-45296da7da7d" providerId="ADAL" clId="{E92C30FB-2F47-4A5E-BBEF-8E30CFBC206E}" dt="2023-05-11T14:23:20.153" v="0" actId="47"/>
        <pc:sldMkLst>
          <pc:docMk/>
          <pc:sldMk cId="552379244" sldId="5020"/>
        </pc:sldMkLst>
      </pc:sldChg>
      <pc:sldChg chg="del">
        <pc:chgData name="Rodrigo Moreirao" userId="853bbdaf-1208-44f9-8e06-45296da7da7d" providerId="ADAL" clId="{E92C30FB-2F47-4A5E-BBEF-8E30CFBC206E}" dt="2023-05-11T14:23:24.653" v="1" actId="47"/>
        <pc:sldMkLst>
          <pc:docMk/>
          <pc:sldMk cId="994183356" sldId="5022"/>
        </pc:sldMkLst>
      </pc:sldChg>
      <pc:sldChg chg="del">
        <pc:chgData name="Rodrigo Moreirao" userId="853bbdaf-1208-44f9-8e06-45296da7da7d" providerId="ADAL" clId="{E92C30FB-2F47-4A5E-BBEF-8E30CFBC206E}" dt="2023-05-11T14:23:24.653" v="1" actId="47"/>
        <pc:sldMkLst>
          <pc:docMk/>
          <pc:sldMk cId="1513567425" sldId="5023"/>
        </pc:sldMkLst>
      </pc:sldChg>
      <pc:sldChg chg="del">
        <pc:chgData name="Rodrigo Moreirao" userId="853bbdaf-1208-44f9-8e06-45296da7da7d" providerId="ADAL" clId="{E92C30FB-2F47-4A5E-BBEF-8E30CFBC206E}" dt="2023-05-11T14:23:24.653" v="1" actId="47"/>
        <pc:sldMkLst>
          <pc:docMk/>
          <pc:sldMk cId="2641719004" sldId="5036"/>
        </pc:sldMkLst>
      </pc:sldChg>
      <pc:sldChg chg="del">
        <pc:chgData name="Rodrigo Moreirao" userId="853bbdaf-1208-44f9-8e06-45296da7da7d" providerId="ADAL" clId="{E92C30FB-2F47-4A5E-BBEF-8E30CFBC206E}" dt="2023-05-11T14:23:24.653" v="1" actId="47"/>
        <pc:sldMkLst>
          <pc:docMk/>
          <pc:sldMk cId="192096787" sldId="5038"/>
        </pc:sldMkLst>
      </pc:sldChg>
      <pc:sldChg chg="del">
        <pc:chgData name="Rodrigo Moreirao" userId="853bbdaf-1208-44f9-8e06-45296da7da7d" providerId="ADAL" clId="{E92C30FB-2F47-4A5E-BBEF-8E30CFBC206E}" dt="2023-05-11T14:23:24.653" v="1" actId="47"/>
        <pc:sldMkLst>
          <pc:docMk/>
          <pc:sldMk cId="1838275170" sldId="5039"/>
        </pc:sldMkLst>
      </pc:sldChg>
      <pc:sldChg chg="del">
        <pc:chgData name="Rodrigo Moreirao" userId="853bbdaf-1208-44f9-8e06-45296da7da7d" providerId="ADAL" clId="{E92C30FB-2F47-4A5E-BBEF-8E30CFBC206E}" dt="2023-05-11T14:23:24.653" v="1" actId="47"/>
        <pc:sldMkLst>
          <pc:docMk/>
          <pc:sldMk cId="4108845610" sldId="5040"/>
        </pc:sldMkLst>
      </pc:sldChg>
      <pc:sldChg chg="del">
        <pc:chgData name="Rodrigo Moreirao" userId="853bbdaf-1208-44f9-8e06-45296da7da7d" providerId="ADAL" clId="{E92C30FB-2F47-4A5E-BBEF-8E30CFBC206E}" dt="2023-05-11T14:23:20.153" v="0" actId="47"/>
        <pc:sldMkLst>
          <pc:docMk/>
          <pc:sldMk cId="61420596" sldId="5044"/>
        </pc:sldMkLst>
      </pc:sldChg>
      <pc:sldChg chg="del">
        <pc:chgData name="Rodrigo Moreirao" userId="853bbdaf-1208-44f9-8e06-45296da7da7d" providerId="ADAL" clId="{E92C30FB-2F47-4A5E-BBEF-8E30CFBC206E}" dt="2023-05-11T14:23:29.382" v="2" actId="47"/>
        <pc:sldMkLst>
          <pc:docMk/>
          <pc:sldMk cId="1630055603" sldId="5051"/>
        </pc:sldMkLst>
      </pc:sldChg>
      <pc:sldChg chg="del">
        <pc:chgData name="Rodrigo Moreirao" userId="853bbdaf-1208-44f9-8e06-45296da7da7d" providerId="ADAL" clId="{E92C30FB-2F47-4A5E-BBEF-8E30CFBC206E}" dt="2023-05-11T14:23:36.121" v="3" actId="47"/>
        <pc:sldMkLst>
          <pc:docMk/>
          <pc:sldMk cId="2377425940" sldId="5054"/>
        </pc:sldMkLst>
      </pc:sldChg>
      <pc:sldChg chg="del">
        <pc:chgData name="Rodrigo Moreirao" userId="853bbdaf-1208-44f9-8e06-45296da7da7d" providerId="ADAL" clId="{E92C30FB-2F47-4A5E-BBEF-8E30CFBC206E}" dt="2023-05-11T14:23:36.121" v="3" actId="47"/>
        <pc:sldMkLst>
          <pc:docMk/>
          <pc:sldMk cId="853336433" sldId="5055"/>
        </pc:sldMkLst>
      </pc:sldChg>
    </pc:docChg>
  </pc:docChgLst>
</pc:chgInfo>
</file>

<file path=ppt/media/hdphoto1.wdp>
</file>

<file path=ppt/media/image11.png>
</file>

<file path=ppt/media/image12.svg>
</file>

<file path=ppt/media/image13.png>
</file>

<file path=ppt/media/image14.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eg>
</file>

<file path=ppt/media/image4.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289FDC-6F53-48E8-BDC0-53CCB6C4C806}" type="datetimeFigureOut">
              <a:rPr lang="en-US" smtClean="0"/>
              <a:t>5/11/2023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A3072A-7A84-4CC3-93E2-D078CA8B286F}" type="slidenum">
              <a:rPr lang="en-US" smtClean="0"/>
              <a:t>‹#›</a:t>
            </a:fld>
            <a:endParaRPr lang="en-US"/>
          </a:p>
        </p:txBody>
      </p:sp>
    </p:spTree>
    <p:extLst>
      <p:ext uri="{BB962C8B-B14F-4D97-AF65-F5344CB8AC3E}">
        <p14:creationId xmlns:p14="http://schemas.microsoft.com/office/powerpoint/2010/main" val="30615327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12-14 minutes</a:t>
            </a:r>
          </a:p>
        </p:txBody>
      </p:sp>
      <p:sp>
        <p:nvSpPr>
          <p:cNvPr id="4" name="Slide Number Placeholder 3"/>
          <p:cNvSpPr>
            <a:spLocks noGrp="1"/>
          </p:cNvSpPr>
          <p:nvPr>
            <p:ph type="sldNum" sz="quarter" idx="5"/>
          </p:nvPr>
        </p:nvSpPr>
        <p:spPr/>
        <p:txBody>
          <a:bodyPr/>
          <a:lstStyle/>
          <a:p>
            <a:fld id="{E9A3072A-7A84-4CC3-93E2-D078CA8B286F}" type="slidenum">
              <a:rPr lang="en-US" smtClean="0"/>
              <a:t>3</a:t>
            </a:fld>
            <a:endParaRPr lang="en-US"/>
          </a:p>
        </p:txBody>
      </p:sp>
    </p:spTree>
    <p:extLst>
      <p:ext uri="{BB962C8B-B14F-4D97-AF65-F5344CB8AC3E}">
        <p14:creationId xmlns:p14="http://schemas.microsoft.com/office/powerpoint/2010/main" val="20585529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emf"/><Relationship Id="rId1" Type="http://schemas.openxmlformats.org/officeDocument/2006/relationships/slideMaster" Target="../slideMasters/slideMaster3.xml"/><Relationship Id="rId4" Type="http://schemas.openxmlformats.org/officeDocument/2006/relationships/image" Target="../media/image12.svg"/></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5.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3.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E7686-A1B5-DFD5-76DD-8CC48704074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C68C3AA-4F9F-3F48-4A0A-329BE5D5BA0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4B1E8F1-CF7B-6A18-BD0D-C27468E71D0D}"/>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5" name="Footer Placeholder 4">
            <a:extLst>
              <a:ext uri="{FF2B5EF4-FFF2-40B4-BE49-F238E27FC236}">
                <a16:creationId xmlns:a16="http://schemas.microsoft.com/office/drawing/2014/main" id="{B855834A-23CC-4778-0414-A9AD0858DF5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C9BF8-AB57-CE8C-0553-45C1D442B8EA}"/>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16241940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697D46-E68C-0F67-5880-F1DDEDE6A75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9C427F-F7B5-F384-DAD0-137C4C852BF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744B48-31DD-CB1F-D61F-D50C8DAA67E1}"/>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5" name="Footer Placeholder 4">
            <a:extLst>
              <a:ext uri="{FF2B5EF4-FFF2-40B4-BE49-F238E27FC236}">
                <a16:creationId xmlns:a16="http://schemas.microsoft.com/office/drawing/2014/main" id="{D1BA5D84-35E0-08BA-50CB-91D620762F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2756AEF-A006-A375-271A-4C57C2C70366}"/>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36336698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D3E58C7-8A3D-8962-3706-92BF5178728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3A18311-D993-C10D-8385-4F372DE9DFC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FBEE645-1D35-CFBC-7829-32906898DA5F}"/>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5" name="Footer Placeholder 4">
            <a:extLst>
              <a:ext uri="{FF2B5EF4-FFF2-40B4-BE49-F238E27FC236}">
                <a16:creationId xmlns:a16="http://schemas.microsoft.com/office/drawing/2014/main" id="{7B2E578B-20D7-1DDC-A932-9CE81C2D249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BFAE1AA-B85C-FD38-51F7-2BB1EB3A9A5C}"/>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21154494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1"/>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a:t>Presentation title</a:t>
            </a:r>
          </a:p>
        </p:txBody>
      </p:sp>
      <p:sp>
        <p:nvSpPr>
          <p:cNvPr id="5" name="Text Placeholder 4"/>
          <p:cNvSpPr>
            <a:spLocks noGrp="1"/>
          </p:cNvSpPr>
          <p:nvPr>
            <p:ph type="body" sz="quarter" idx="12" hasCustomPrompt="1"/>
          </p:nvPr>
        </p:nvSpPr>
        <p:spPr>
          <a:xfrm>
            <a:off x="269301" y="2982008"/>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Speaker name</a:t>
            </a:r>
          </a:p>
        </p:txBody>
      </p:sp>
      <p:sp>
        <p:nvSpPr>
          <p:cNvPr id="7" name="Rectangle 6"/>
          <p:cNvSpPr/>
          <p:nvPr userDrawn="1"/>
        </p:nvSpPr>
        <p:spPr bwMode="gray">
          <a:xfrm>
            <a:off x="0" y="5646494"/>
            <a:ext cx="12191377" cy="1211506"/>
          </a:xfrm>
          <a:prstGeom prst="rect">
            <a:avLst/>
          </a:prstGeom>
          <a:solidFill>
            <a:schemeClr val="tx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030" fontAlgn="base">
              <a:lnSpc>
                <a:spcPct val="90000"/>
              </a:lnSpc>
              <a:spcBef>
                <a:spcPct val="0"/>
              </a:spcBef>
              <a:spcAft>
                <a:spcPct val="0"/>
              </a:spcAft>
            </a:pPr>
            <a:endParaRPr lang="en-US" sz="2353" err="1">
              <a:gradFill>
                <a:gsLst>
                  <a:gs pos="0">
                    <a:srgbClr val="FFFFFF"/>
                  </a:gs>
                  <a:gs pos="100000">
                    <a:srgbClr val="FFFFFF"/>
                  </a:gs>
                </a:gsLst>
                <a:lin ang="5400000" scaled="0"/>
              </a:gradFill>
              <a:ea typeface="Segoe UI" pitchFamily="34" charset="0"/>
              <a:cs typeface="Segoe UI" pitchFamily="34" charset="0"/>
            </a:endParaRPr>
          </a:p>
        </p:txBody>
      </p:sp>
      <p:pic>
        <p:nvPicPr>
          <p:cNvPr id="8" name="Picture 7"/>
          <p:cNvPicPr>
            <a:picLocks noChangeAspect="1"/>
          </p:cNvPicPr>
          <p:nvPr userDrawn="1"/>
        </p:nvPicPr>
        <p:blipFill>
          <a:blip r:embed="rId2"/>
          <a:stretch>
            <a:fillRect/>
          </a:stretch>
        </p:blipFill>
        <p:spPr>
          <a:xfrm>
            <a:off x="453192" y="6087890"/>
            <a:ext cx="1427788" cy="304828"/>
          </a:xfrm>
          <a:prstGeom prst="rect">
            <a:avLst/>
          </a:prstGeom>
        </p:spPr>
      </p:pic>
    </p:spTree>
    <p:extLst>
      <p:ext uri="{BB962C8B-B14F-4D97-AF65-F5344CB8AC3E}">
        <p14:creationId xmlns:p14="http://schemas.microsoft.com/office/powerpoint/2010/main" val="41050386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2710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28001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p>
        </p:txBody>
      </p:sp>
    </p:spTree>
    <p:extLst>
      <p:ext uri="{BB962C8B-B14F-4D97-AF65-F5344CB8AC3E}">
        <p14:creationId xmlns:p14="http://schemas.microsoft.com/office/powerpoint/2010/main" val="31362323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p>
        </p:txBody>
      </p:sp>
    </p:spTree>
    <p:extLst>
      <p:ext uri="{BB962C8B-B14F-4D97-AF65-F5344CB8AC3E}">
        <p14:creationId xmlns:p14="http://schemas.microsoft.com/office/powerpoint/2010/main" val="3494482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099583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a:t>Speaker Name</a:t>
            </a:r>
          </a:p>
        </p:txBody>
      </p:sp>
    </p:spTree>
    <p:extLst>
      <p:ext uri="{BB962C8B-B14F-4D97-AF65-F5344CB8AC3E}">
        <p14:creationId xmlns:p14="http://schemas.microsoft.com/office/powerpoint/2010/main" val="404511496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a:t>Video title</a:t>
            </a:r>
          </a:p>
        </p:txBody>
      </p:sp>
    </p:spTree>
    <p:extLst>
      <p:ext uri="{BB962C8B-B14F-4D97-AF65-F5344CB8AC3E}">
        <p14:creationId xmlns:p14="http://schemas.microsoft.com/office/powerpoint/2010/main" val="342315433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A75EA-BCFB-0DAC-A6B3-6008A98F737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6EF779-9B2A-3666-1AD9-792C7BA0843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15D3341-4209-3C25-5713-2518C1BA849F}"/>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5" name="Footer Placeholder 4">
            <a:extLst>
              <a:ext uri="{FF2B5EF4-FFF2-40B4-BE49-F238E27FC236}">
                <a16:creationId xmlns:a16="http://schemas.microsoft.com/office/drawing/2014/main" id="{B7196AB4-EC3D-1ABA-7B0F-E1EAE0709E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401BCB-C3BA-03A2-86D9-7B6D74DF6072}"/>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275828905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14800836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a:t>Section title</a:t>
            </a:r>
          </a:p>
        </p:txBody>
      </p:sp>
    </p:spTree>
    <p:extLst>
      <p:ext uri="{BB962C8B-B14F-4D97-AF65-F5344CB8AC3E}">
        <p14:creationId xmlns:p14="http://schemas.microsoft.com/office/powerpoint/2010/main" val="393055342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p>
        </p:txBody>
      </p:sp>
    </p:spTree>
    <p:extLst>
      <p:ext uri="{BB962C8B-B14F-4D97-AF65-F5344CB8AC3E}">
        <p14:creationId xmlns:p14="http://schemas.microsoft.com/office/powerpoint/2010/main" val="1864080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342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569780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0163173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Evaluation Slide">
    <p:spTree>
      <p:nvGrpSpPr>
        <p:cNvPr id="1" name=""/>
        <p:cNvGrpSpPr/>
        <p:nvPr/>
      </p:nvGrpSpPr>
      <p:grpSpPr>
        <a:xfrm>
          <a:off x="0" y="0"/>
          <a:ext cx="0" cy="0"/>
          <a:chOff x="0" y="0"/>
          <a:chExt cx="0" cy="0"/>
        </a:xfrm>
      </p:grpSpPr>
      <p:sp>
        <p:nvSpPr>
          <p:cNvPr id="2" name="Title 1"/>
          <p:cNvSpPr>
            <a:spLocks noGrp="1"/>
          </p:cNvSpPr>
          <p:nvPr>
            <p:ph type="title"/>
          </p:nvPr>
        </p:nvSpPr>
        <p:spPr>
          <a:xfrm>
            <a:off x="5020302" y="289511"/>
            <a:ext cx="6904778" cy="899665"/>
          </a:xfrm>
        </p:spPr>
        <p:txBody>
          <a:bodyPr/>
          <a:lstStyle>
            <a:lvl1pPr>
              <a:defRPr sz="3921"/>
            </a:lvl1pPr>
          </a:lstStyle>
          <a:p>
            <a:r>
              <a:rPr lang="en-US"/>
              <a:t>Click to edit Master title style</a:t>
            </a:r>
          </a:p>
        </p:txBody>
      </p:sp>
      <p:sp>
        <p:nvSpPr>
          <p:cNvPr id="4" name="Text Placeholder 3"/>
          <p:cNvSpPr>
            <a:spLocks noGrp="1"/>
          </p:cNvSpPr>
          <p:nvPr>
            <p:ph type="body" sz="quarter" idx="10"/>
          </p:nvPr>
        </p:nvSpPr>
        <p:spPr>
          <a:xfrm>
            <a:off x="5020303" y="4773828"/>
            <a:ext cx="6904016" cy="1793104"/>
          </a:xfrm>
        </p:spPr>
        <p:txBody>
          <a:bodyPr wrap="square">
            <a:noAutofit/>
          </a:bodyPr>
          <a:lstStyle>
            <a:lvl1pPr marL="0" indent="0">
              <a:spcBef>
                <a:spcPts val="1765"/>
              </a:spcBef>
              <a:buNone/>
              <a:defRPr sz="1961">
                <a:latin typeface="+mn-lt"/>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p:txBody>
      </p:sp>
      <p:pic>
        <p:nvPicPr>
          <p:cNvPr id="5" name="Picture 4" descr="Image of Ignite app on a Windows Device." title="Ignite event image">
            <a:extLst>
              <a:ext uri="{FF2B5EF4-FFF2-40B4-BE49-F238E27FC236}">
                <a16:creationId xmlns:a16="http://schemas.microsoft.com/office/drawing/2014/main" id="{E803C22C-E970-4ADA-A60C-5127C1C2C1DE}"/>
              </a:ext>
            </a:extLst>
          </p:cNvPr>
          <p:cNvPicPr>
            <a:picLocks noChangeAspect="1"/>
          </p:cNvPicPr>
          <p:nvPr userDrawn="1"/>
        </p:nvPicPr>
        <p:blipFill rotWithShape="1">
          <a:blip r:embed="rId2"/>
          <a:srcRect l="17119" r="5881"/>
          <a:stretch/>
        </p:blipFill>
        <p:spPr>
          <a:xfrm>
            <a:off x="0" y="-1"/>
            <a:ext cx="4828867" cy="6858623"/>
          </a:xfrm>
          <a:prstGeom prst="rect">
            <a:avLst/>
          </a:prstGeom>
        </p:spPr>
      </p:pic>
    </p:spTree>
    <p:extLst>
      <p:ext uri="{BB962C8B-B14F-4D97-AF65-F5344CB8AC3E}">
        <p14:creationId xmlns:p14="http://schemas.microsoft.com/office/powerpoint/2010/main" val="41177365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00402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MS logo white - EMF"/>
          <p:cNvPicPr>
            <a:picLocks noChangeAspect="1"/>
          </p:cNvPicPr>
          <p:nvPr userDrawn="1"/>
        </p:nvPicPr>
        <p:blipFill>
          <a:blip r:embed="rId2"/>
          <a:stretch>
            <a:fillRect/>
          </a:stretch>
        </p:blipFill>
        <p:spPr bwMode="black">
          <a:xfrm>
            <a:off x="451632" y="470067"/>
            <a:ext cx="1423303" cy="304828"/>
          </a:xfrm>
          <a:prstGeom prst="rect">
            <a:avLst/>
          </a:prstGeom>
        </p:spPr>
      </p:pic>
    </p:spTree>
    <p:extLst>
      <p:ext uri="{BB962C8B-B14F-4D97-AF65-F5344CB8AC3E}">
        <p14:creationId xmlns:p14="http://schemas.microsoft.com/office/powerpoint/2010/main" val="344807154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a:t>Use this Layout for Speaker Notes slides</a:t>
            </a:r>
          </a:p>
          <a:p>
            <a:pPr lvl="1"/>
            <a:r>
              <a:rPr lang="en-US"/>
              <a:t>Second level</a:t>
            </a:r>
          </a:p>
          <a:p>
            <a:pPr lvl="2"/>
            <a:r>
              <a:rPr lang="en-US"/>
              <a:t>Third level</a:t>
            </a:r>
          </a:p>
          <a:p>
            <a:pPr lvl="3"/>
            <a:r>
              <a:rPr lang="en-US"/>
              <a:t>Fourth level</a:t>
            </a:r>
          </a:p>
          <a:p>
            <a:pPr lvl="4"/>
            <a:r>
              <a:rPr lang="en-US"/>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Tree>
    <p:extLst>
      <p:ext uri="{BB962C8B-B14F-4D97-AF65-F5344CB8AC3E}">
        <p14:creationId xmlns:p14="http://schemas.microsoft.com/office/powerpoint/2010/main" val="42201440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105" name="Freeform: Shape 104"/>
          <p:cNvSpPr>
            <a:spLocks/>
          </p:cNvSpPr>
          <p:nvPr userDrawn="1"/>
        </p:nvSpPr>
        <p:spPr bwMode="gray">
          <a:xfrm>
            <a:off x="346" y="4168247"/>
            <a:ext cx="12191655" cy="2689754"/>
          </a:xfrm>
          <a:custGeom>
            <a:avLst/>
            <a:gdLst>
              <a:gd name="connsiteX0" fmla="*/ 5679089 w 12449404"/>
              <a:gd name="connsiteY0" fmla="*/ 0 h 2048448"/>
              <a:gd name="connsiteX1" fmla="*/ 6408130 w 12449404"/>
              <a:gd name="connsiteY1" fmla="*/ 0 h 2048448"/>
              <a:gd name="connsiteX2" fmla="*/ 6408130 w 12449404"/>
              <a:gd name="connsiteY2" fmla="*/ 578198 h 2048448"/>
              <a:gd name="connsiteX3" fmla="*/ 6867090 w 12449404"/>
              <a:gd name="connsiteY3" fmla="*/ 606386 h 2048448"/>
              <a:gd name="connsiteX4" fmla="*/ 7118635 w 12449404"/>
              <a:gd name="connsiteY4" fmla="*/ 606386 h 2048448"/>
              <a:gd name="connsiteX5" fmla="*/ 7118635 w 12449404"/>
              <a:gd name="connsiteY5" fmla="*/ 483901 h 2048448"/>
              <a:gd name="connsiteX6" fmla="*/ 7128240 w 12449404"/>
              <a:gd name="connsiteY6" fmla="*/ 483901 h 2048448"/>
              <a:gd name="connsiteX7" fmla="*/ 7128240 w 12449404"/>
              <a:gd name="connsiteY7" fmla="*/ 225552 h 2048448"/>
              <a:gd name="connsiteX8" fmla="*/ 7501176 w 12449404"/>
              <a:gd name="connsiteY8" fmla="*/ 225552 h 2048448"/>
              <a:gd name="connsiteX9" fmla="*/ 7501176 w 12449404"/>
              <a:gd name="connsiteY9" fmla="*/ 339268 h 2048448"/>
              <a:gd name="connsiteX10" fmla="*/ 7539643 w 12449404"/>
              <a:gd name="connsiteY10" fmla="*/ 339268 h 2048448"/>
              <a:gd name="connsiteX11" fmla="*/ 7539643 w 12449404"/>
              <a:gd name="connsiteY11" fmla="*/ 483901 h 2048448"/>
              <a:gd name="connsiteX12" fmla="*/ 7646440 w 12449404"/>
              <a:gd name="connsiteY12" fmla="*/ 483901 h 2048448"/>
              <a:gd name="connsiteX13" fmla="*/ 7646440 w 12449404"/>
              <a:gd name="connsiteY13" fmla="*/ 643969 h 2048448"/>
              <a:gd name="connsiteX14" fmla="*/ 8043905 w 12449404"/>
              <a:gd name="connsiteY14" fmla="*/ 643969 h 2048448"/>
              <a:gd name="connsiteX15" fmla="*/ 8043905 w 12449404"/>
              <a:gd name="connsiteY15" fmla="*/ 744644 h 2048448"/>
              <a:gd name="connsiteX16" fmla="*/ 8497281 w 12449404"/>
              <a:gd name="connsiteY16" fmla="*/ 744644 h 2048448"/>
              <a:gd name="connsiteX17" fmla="*/ 8497281 w 12449404"/>
              <a:gd name="connsiteY17" fmla="*/ 777377 h 2048448"/>
              <a:gd name="connsiteX18" fmla="*/ 8516897 w 12449404"/>
              <a:gd name="connsiteY18" fmla="*/ 777377 h 2048448"/>
              <a:gd name="connsiteX19" fmla="*/ 8516897 w 12449404"/>
              <a:gd name="connsiteY19" fmla="*/ 965361 h 2048448"/>
              <a:gd name="connsiteX20" fmla="*/ 8865577 w 12449404"/>
              <a:gd name="connsiteY20" fmla="*/ 965361 h 2048448"/>
              <a:gd name="connsiteX21" fmla="*/ 8865577 w 12449404"/>
              <a:gd name="connsiteY21" fmla="*/ 525721 h 2048448"/>
              <a:gd name="connsiteX22" fmla="*/ 8968665 w 12449404"/>
              <a:gd name="connsiteY22" fmla="*/ 525721 h 2048448"/>
              <a:gd name="connsiteX23" fmla="*/ 8968665 w 12449404"/>
              <a:gd name="connsiteY23" fmla="*/ 386248 h 2048448"/>
              <a:gd name="connsiteX24" fmla="*/ 9271866 w 12449404"/>
              <a:gd name="connsiteY24" fmla="*/ 386248 h 2048448"/>
              <a:gd name="connsiteX25" fmla="*/ 9271866 w 12449404"/>
              <a:gd name="connsiteY25" fmla="*/ 525721 h 2048448"/>
              <a:gd name="connsiteX26" fmla="*/ 9368890 w 12449404"/>
              <a:gd name="connsiteY26" fmla="*/ 525721 h 2048448"/>
              <a:gd name="connsiteX27" fmla="*/ 9368890 w 12449404"/>
              <a:gd name="connsiteY27" fmla="*/ 58792 h 2048448"/>
              <a:gd name="connsiteX28" fmla="*/ 10072314 w 12449404"/>
              <a:gd name="connsiteY28" fmla="*/ 58792 h 2048448"/>
              <a:gd name="connsiteX29" fmla="*/ 10072314 w 12449404"/>
              <a:gd name="connsiteY29" fmla="*/ 616681 h 2048448"/>
              <a:gd name="connsiteX30" fmla="*/ 10514986 w 12449404"/>
              <a:gd name="connsiteY30" fmla="*/ 255872 h 2048448"/>
              <a:gd name="connsiteX31" fmla="*/ 10514986 w 12449404"/>
              <a:gd name="connsiteY31" fmla="*/ 643969 h 2048448"/>
              <a:gd name="connsiteX32" fmla="*/ 10757546 w 12449404"/>
              <a:gd name="connsiteY32" fmla="*/ 643969 h 2048448"/>
              <a:gd name="connsiteX33" fmla="*/ 10757546 w 12449404"/>
              <a:gd name="connsiteY33" fmla="*/ 525721 h 2048448"/>
              <a:gd name="connsiteX34" fmla="*/ 10860634 w 12449404"/>
              <a:gd name="connsiteY34" fmla="*/ 525721 h 2048448"/>
              <a:gd name="connsiteX35" fmla="*/ 10860634 w 12449404"/>
              <a:gd name="connsiteY35" fmla="*/ 386248 h 2048448"/>
              <a:gd name="connsiteX36" fmla="*/ 11163835 w 12449404"/>
              <a:gd name="connsiteY36" fmla="*/ 386248 h 2048448"/>
              <a:gd name="connsiteX37" fmla="*/ 11163835 w 12449404"/>
              <a:gd name="connsiteY37" fmla="*/ 525721 h 2048448"/>
              <a:gd name="connsiteX38" fmla="*/ 11266923 w 12449404"/>
              <a:gd name="connsiteY38" fmla="*/ 525721 h 2048448"/>
              <a:gd name="connsiteX39" fmla="*/ 11266923 w 12449404"/>
              <a:gd name="connsiteY39" fmla="*/ 965361 h 2048448"/>
              <a:gd name="connsiteX40" fmla="*/ 11612572 w 12449404"/>
              <a:gd name="connsiteY40" fmla="*/ 965361 h 2048448"/>
              <a:gd name="connsiteX41" fmla="*/ 11612572 w 12449404"/>
              <a:gd name="connsiteY41" fmla="*/ 777377 h 2048448"/>
              <a:gd name="connsiteX42" fmla="*/ 12088596 w 12449404"/>
              <a:gd name="connsiteY42" fmla="*/ 777377 h 2048448"/>
              <a:gd name="connsiteX43" fmla="*/ 12088596 w 12449404"/>
              <a:gd name="connsiteY43" fmla="*/ 1374681 h 2048448"/>
              <a:gd name="connsiteX44" fmla="*/ 12449404 w 12449404"/>
              <a:gd name="connsiteY44" fmla="*/ 1374681 h 2048448"/>
              <a:gd name="connsiteX45" fmla="*/ 12449404 w 12449404"/>
              <a:gd name="connsiteY45" fmla="*/ 1677881 h 2048448"/>
              <a:gd name="connsiteX46" fmla="*/ 12436715 w 12449404"/>
              <a:gd name="connsiteY46" fmla="*/ 1677881 h 2048448"/>
              <a:gd name="connsiteX47" fmla="*/ 12436715 w 12449404"/>
              <a:gd name="connsiteY47" fmla="*/ 2048448 h 2048448"/>
              <a:gd name="connsiteX48" fmla="*/ 0 w 12449404"/>
              <a:gd name="connsiteY48" fmla="*/ 2048448 h 2048448"/>
              <a:gd name="connsiteX49" fmla="*/ 0 w 12449404"/>
              <a:gd name="connsiteY49" fmla="*/ 1406374 h 2048448"/>
              <a:gd name="connsiteX50" fmla="*/ 45352 w 12449404"/>
              <a:gd name="connsiteY50" fmla="*/ 1406374 h 2048448"/>
              <a:gd name="connsiteX51" fmla="*/ 45352 w 12449404"/>
              <a:gd name="connsiteY51" fmla="*/ 1140624 h 2048448"/>
              <a:gd name="connsiteX52" fmla="*/ 657888 w 12449404"/>
              <a:gd name="connsiteY52" fmla="*/ 1140624 h 2048448"/>
              <a:gd name="connsiteX53" fmla="*/ 657888 w 12449404"/>
              <a:gd name="connsiteY53" fmla="*/ 879713 h 2048448"/>
              <a:gd name="connsiteX54" fmla="*/ 1116848 w 12449404"/>
              <a:gd name="connsiteY54" fmla="*/ 879713 h 2048448"/>
              <a:gd name="connsiteX55" fmla="*/ 1116848 w 12449404"/>
              <a:gd name="connsiteY55" fmla="*/ 1197168 h 2048448"/>
              <a:gd name="connsiteX56" fmla="*/ 1597874 w 12449404"/>
              <a:gd name="connsiteY56" fmla="*/ 1197168 h 2048448"/>
              <a:gd name="connsiteX57" fmla="*/ 1597874 w 12449404"/>
              <a:gd name="connsiteY57" fmla="*/ 807564 h 2048448"/>
              <a:gd name="connsiteX58" fmla="*/ 1701140 w 12449404"/>
              <a:gd name="connsiteY58" fmla="*/ 807564 h 2048448"/>
              <a:gd name="connsiteX59" fmla="*/ 1701140 w 12449404"/>
              <a:gd name="connsiteY59" fmla="*/ 662931 h 2048448"/>
              <a:gd name="connsiteX60" fmla="*/ 2018881 w 12449404"/>
              <a:gd name="connsiteY60" fmla="*/ 662931 h 2048448"/>
              <a:gd name="connsiteX61" fmla="*/ 2018881 w 12449404"/>
              <a:gd name="connsiteY61" fmla="*/ 807564 h 2048448"/>
              <a:gd name="connsiteX62" fmla="*/ 2122148 w 12449404"/>
              <a:gd name="connsiteY62" fmla="*/ 807564 h 2048448"/>
              <a:gd name="connsiteX63" fmla="*/ 2122148 w 12449404"/>
              <a:gd name="connsiteY63" fmla="*/ 939446 h 2048448"/>
              <a:gd name="connsiteX64" fmla="*/ 2484020 w 12449404"/>
              <a:gd name="connsiteY64" fmla="*/ 939446 h 2048448"/>
              <a:gd name="connsiteX65" fmla="*/ 2484020 w 12449404"/>
              <a:gd name="connsiteY65" fmla="*/ 744644 h 2048448"/>
              <a:gd name="connsiteX66" fmla="*/ 2549333 w 12449404"/>
              <a:gd name="connsiteY66" fmla="*/ 744644 h 2048448"/>
              <a:gd name="connsiteX67" fmla="*/ 2976519 w 12449404"/>
              <a:gd name="connsiteY67" fmla="*/ 744644 h 2048448"/>
              <a:gd name="connsiteX68" fmla="*/ 3008294 w 12449404"/>
              <a:gd name="connsiteY68" fmla="*/ 744644 h 2048448"/>
              <a:gd name="connsiteX69" fmla="*/ 3008294 w 12449404"/>
              <a:gd name="connsiteY69" fmla="*/ 879713 h 2048448"/>
              <a:gd name="connsiteX70" fmla="*/ 3356927 w 12449404"/>
              <a:gd name="connsiteY70" fmla="*/ 879713 h 2048448"/>
              <a:gd name="connsiteX71" fmla="*/ 3356927 w 12449404"/>
              <a:gd name="connsiteY71" fmla="*/ 172822 h 2048448"/>
              <a:gd name="connsiteX72" fmla="*/ 3743513 w 12449404"/>
              <a:gd name="connsiteY72" fmla="*/ 172822 h 2048448"/>
              <a:gd name="connsiteX73" fmla="*/ 3743513 w 12449404"/>
              <a:gd name="connsiteY73" fmla="*/ 606386 h 2048448"/>
              <a:gd name="connsiteX74" fmla="*/ 4305739 w 12449404"/>
              <a:gd name="connsiteY74" fmla="*/ 606386 h 2048448"/>
              <a:gd name="connsiteX75" fmla="*/ 4305739 w 12449404"/>
              <a:gd name="connsiteY75" fmla="*/ 744644 h 2048448"/>
              <a:gd name="connsiteX76" fmla="*/ 4796473 w 12449404"/>
              <a:gd name="connsiteY76" fmla="*/ 744644 h 2048448"/>
              <a:gd name="connsiteX77" fmla="*/ 4796473 w 12449404"/>
              <a:gd name="connsiteY77" fmla="*/ 907753 h 2048448"/>
              <a:gd name="connsiteX78" fmla="*/ 4966423 w 12449404"/>
              <a:gd name="connsiteY78" fmla="*/ 907753 h 2048448"/>
              <a:gd name="connsiteX79" fmla="*/ 4966423 w 12449404"/>
              <a:gd name="connsiteY79" fmla="*/ 939446 h 2048448"/>
              <a:gd name="connsiteX80" fmla="*/ 5157463 w 12449404"/>
              <a:gd name="connsiteY80" fmla="*/ 939446 h 2048448"/>
              <a:gd name="connsiteX81" fmla="*/ 5157463 w 12449404"/>
              <a:gd name="connsiteY81" fmla="*/ 483901 h 2048448"/>
              <a:gd name="connsiteX82" fmla="*/ 5264259 w 12449404"/>
              <a:gd name="connsiteY82" fmla="*/ 483901 h 2048448"/>
              <a:gd name="connsiteX83" fmla="*/ 5264259 w 12449404"/>
              <a:gd name="connsiteY83" fmla="*/ 339268 h 2048448"/>
              <a:gd name="connsiteX84" fmla="*/ 5578471 w 12449404"/>
              <a:gd name="connsiteY84" fmla="*/ 339268 h 2048448"/>
              <a:gd name="connsiteX85" fmla="*/ 5578471 w 12449404"/>
              <a:gd name="connsiteY85" fmla="*/ 483901 h 2048448"/>
              <a:gd name="connsiteX86" fmla="*/ 5679089 w 12449404"/>
              <a:gd name="connsiteY86" fmla="*/ 483901 h 204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2449404" h="2048448">
                <a:moveTo>
                  <a:pt x="5679089" y="0"/>
                </a:moveTo>
                <a:lnTo>
                  <a:pt x="6408130" y="0"/>
                </a:lnTo>
                <a:lnTo>
                  <a:pt x="6408130" y="578198"/>
                </a:lnTo>
                <a:lnTo>
                  <a:pt x="6867090" y="606386"/>
                </a:lnTo>
                <a:lnTo>
                  <a:pt x="7118635" y="606386"/>
                </a:lnTo>
                <a:lnTo>
                  <a:pt x="7118635" y="483901"/>
                </a:lnTo>
                <a:lnTo>
                  <a:pt x="7128240" y="483901"/>
                </a:lnTo>
                <a:lnTo>
                  <a:pt x="7128240" y="225552"/>
                </a:lnTo>
                <a:lnTo>
                  <a:pt x="7501176" y="225552"/>
                </a:lnTo>
                <a:lnTo>
                  <a:pt x="7501176" y="339268"/>
                </a:lnTo>
                <a:lnTo>
                  <a:pt x="7539643" y="339268"/>
                </a:lnTo>
                <a:lnTo>
                  <a:pt x="7539643" y="483901"/>
                </a:lnTo>
                <a:lnTo>
                  <a:pt x="7646440" y="483901"/>
                </a:lnTo>
                <a:lnTo>
                  <a:pt x="7646440" y="643969"/>
                </a:lnTo>
                <a:lnTo>
                  <a:pt x="8043905" y="643969"/>
                </a:lnTo>
                <a:lnTo>
                  <a:pt x="8043905" y="744644"/>
                </a:lnTo>
                <a:lnTo>
                  <a:pt x="8497281" y="744644"/>
                </a:lnTo>
                <a:lnTo>
                  <a:pt x="8497281" y="777377"/>
                </a:lnTo>
                <a:lnTo>
                  <a:pt x="8516897" y="777377"/>
                </a:lnTo>
                <a:lnTo>
                  <a:pt x="8516897" y="965361"/>
                </a:lnTo>
                <a:lnTo>
                  <a:pt x="8865577" y="965361"/>
                </a:lnTo>
                <a:lnTo>
                  <a:pt x="8865577" y="525721"/>
                </a:lnTo>
                <a:lnTo>
                  <a:pt x="8968665" y="525721"/>
                </a:lnTo>
                <a:lnTo>
                  <a:pt x="8968665" y="386248"/>
                </a:lnTo>
                <a:lnTo>
                  <a:pt x="9271866" y="386248"/>
                </a:lnTo>
                <a:lnTo>
                  <a:pt x="9271866" y="525721"/>
                </a:lnTo>
                <a:lnTo>
                  <a:pt x="9368890" y="525721"/>
                </a:lnTo>
                <a:lnTo>
                  <a:pt x="9368890" y="58792"/>
                </a:lnTo>
                <a:lnTo>
                  <a:pt x="10072314" y="58792"/>
                </a:lnTo>
                <a:lnTo>
                  <a:pt x="10072314" y="616681"/>
                </a:lnTo>
                <a:lnTo>
                  <a:pt x="10514986" y="255872"/>
                </a:lnTo>
                <a:lnTo>
                  <a:pt x="10514986" y="643969"/>
                </a:lnTo>
                <a:lnTo>
                  <a:pt x="10757546" y="643969"/>
                </a:lnTo>
                <a:lnTo>
                  <a:pt x="10757546" y="525721"/>
                </a:lnTo>
                <a:lnTo>
                  <a:pt x="10860634" y="525721"/>
                </a:lnTo>
                <a:lnTo>
                  <a:pt x="10860634" y="386248"/>
                </a:lnTo>
                <a:lnTo>
                  <a:pt x="11163835" y="386248"/>
                </a:lnTo>
                <a:lnTo>
                  <a:pt x="11163835" y="525721"/>
                </a:lnTo>
                <a:lnTo>
                  <a:pt x="11266923" y="525721"/>
                </a:lnTo>
                <a:lnTo>
                  <a:pt x="11266923" y="965361"/>
                </a:lnTo>
                <a:lnTo>
                  <a:pt x="11612572" y="965361"/>
                </a:lnTo>
                <a:lnTo>
                  <a:pt x="11612572" y="777377"/>
                </a:lnTo>
                <a:lnTo>
                  <a:pt x="12088596" y="777377"/>
                </a:lnTo>
                <a:lnTo>
                  <a:pt x="12088596" y="1374681"/>
                </a:lnTo>
                <a:lnTo>
                  <a:pt x="12449404" y="1374681"/>
                </a:lnTo>
                <a:lnTo>
                  <a:pt x="12449404" y="1677881"/>
                </a:lnTo>
                <a:lnTo>
                  <a:pt x="12436715" y="1677881"/>
                </a:lnTo>
                <a:lnTo>
                  <a:pt x="12436715" y="2048448"/>
                </a:lnTo>
                <a:lnTo>
                  <a:pt x="0" y="2048448"/>
                </a:lnTo>
                <a:lnTo>
                  <a:pt x="0" y="1406374"/>
                </a:lnTo>
                <a:lnTo>
                  <a:pt x="45352" y="1406374"/>
                </a:lnTo>
                <a:lnTo>
                  <a:pt x="45352" y="1140624"/>
                </a:lnTo>
                <a:lnTo>
                  <a:pt x="657888" y="1140624"/>
                </a:lnTo>
                <a:lnTo>
                  <a:pt x="657888" y="879713"/>
                </a:lnTo>
                <a:lnTo>
                  <a:pt x="1116848" y="879713"/>
                </a:lnTo>
                <a:lnTo>
                  <a:pt x="1116848" y="1197168"/>
                </a:lnTo>
                <a:lnTo>
                  <a:pt x="1597874" y="1197168"/>
                </a:lnTo>
                <a:lnTo>
                  <a:pt x="1597874" y="807564"/>
                </a:lnTo>
                <a:lnTo>
                  <a:pt x="1701140" y="807564"/>
                </a:lnTo>
                <a:lnTo>
                  <a:pt x="1701140" y="662931"/>
                </a:lnTo>
                <a:lnTo>
                  <a:pt x="2018881" y="662931"/>
                </a:lnTo>
                <a:lnTo>
                  <a:pt x="2018881" y="807564"/>
                </a:lnTo>
                <a:lnTo>
                  <a:pt x="2122148" y="807564"/>
                </a:lnTo>
                <a:lnTo>
                  <a:pt x="2122148" y="939446"/>
                </a:lnTo>
                <a:lnTo>
                  <a:pt x="2484020" y="939446"/>
                </a:lnTo>
                <a:lnTo>
                  <a:pt x="2484020" y="744644"/>
                </a:lnTo>
                <a:lnTo>
                  <a:pt x="2549333" y="744644"/>
                </a:lnTo>
                <a:lnTo>
                  <a:pt x="2976519" y="744644"/>
                </a:lnTo>
                <a:lnTo>
                  <a:pt x="3008294" y="744644"/>
                </a:lnTo>
                <a:lnTo>
                  <a:pt x="3008294" y="879713"/>
                </a:lnTo>
                <a:lnTo>
                  <a:pt x="3356927" y="879713"/>
                </a:lnTo>
                <a:lnTo>
                  <a:pt x="3356927" y="172822"/>
                </a:lnTo>
                <a:lnTo>
                  <a:pt x="3743513" y="172822"/>
                </a:lnTo>
                <a:lnTo>
                  <a:pt x="3743513" y="606386"/>
                </a:lnTo>
                <a:lnTo>
                  <a:pt x="4305739" y="606386"/>
                </a:lnTo>
                <a:lnTo>
                  <a:pt x="4305739" y="744644"/>
                </a:lnTo>
                <a:lnTo>
                  <a:pt x="4796473" y="744644"/>
                </a:lnTo>
                <a:lnTo>
                  <a:pt x="4796473" y="907753"/>
                </a:lnTo>
                <a:lnTo>
                  <a:pt x="4966423" y="907753"/>
                </a:lnTo>
                <a:lnTo>
                  <a:pt x="4966423" y="939446"/>
                </a:lnTo>
                <a:lnTo>
                  <a:pt x="5157463" y="939446"/>
                </a:lnTo>
                <a:lnTo>
                  <a:pt x="5157463" y="483901"/>
                </a:lnTo>
                <a:lnTo>
                  <a:pt x="5264259" y="483901"/>
                </a:lnTo>
                <a:lnTo>
                  <a:pt x="5264259" y="339268"/>
                </a:lnTo>
                <a:lnTo>
                  <a:pt x="5578471" y="339268"/>
                </a:lnTo>
                <a:lnTo>
                  <a:pt x="5578471" y="483901"/>
                </a:lnTo>
                <a:lnTo>
                  <a:pt x="5679089" y="483901"/>
                </a:lnTo>
                <a:close/>
              </a:path>
            </a:pathLst>
          </a:custGeom>
          <a:solidFill>
            <a:srgbClr val="409AE1">
              <a:alpha val="40000"/>
            </a:srgbClr>
          </a:solidFill>
          <a:ln>
            <a:noFill/>
          </a:ln>
        </p:spPr>
        <p:txBody>
          <a:bodyPr vert="horz" wrap="square" lIns="89642" tIns="44821" rIns="89642" bIns="44821" numCol="1" anchor="t" anchorCtr="0" compatLnSpc="1">
            <a:prstTxWarp prst="textNoShape">
              <a:avLst/>
            </a:prstTxWarp>
            <a:noAutofit/>
          </a:bodyPr>
          <a:lstStyle/>
          <a:p>
            <a:endParaRPr lang="en-US" sz="1765"/>
          </a:p>
        </p:txBody>
      </p:sp>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a:t>Date</a:t>
            </a:r>
          </a:p>
        </p:txBody>
      </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a:t>Optional (City, State or venue)</a:t>
            </a:r>
          </a:p>
        </p:txBody>
      </p:sp>
      <p:pic>
        <p:nvPicPr>
          <p:cNvPr id="141" name="Picture 140"/>
          <p:cNvPicPr>
            <a:picLocks noChangeAspect="1"/>
          </p:cNvPicPr>
          <p:nvPr userDrawn="1"/>
        </p:nvPicPr>
        <p:blipFill>
          <a:blip r:embed="rId2"/>
          <a:stretch>
            <a:fillRect/>
          </a:stretch>
        </p:blipFill>
        <p:spPr bwMode="black">
          <a:xfrm>
            <a:off x="448212" y="471692"/>
            <a:ext cx="1454257" cy="304828"/>
          </a:xfrm>
          <a:prstGeom prst="rect">
            <a:avLst/>
          </a:prstGeom>
        </p:spPr>
      </p:pic>
      <p:grpSp>
        <p:nvGrpSpPr>
          <p:cNvPr id="142" name="Group 141"/>
          <p:cNvGrpSpPr>
            <a:grpSpLocks noChangeAspect="1"/>
          </p:cNvGrpSpPr>
          <p:nvPr userDrawn="1"/>
        </p:nvGrpSpPr>
        <p:grpSpPr bwMode="gray">
          <a:xfrm>
            <a:off x="7315750" y="3137933"/>
            <a:ext cx="4487478" cy="3470844"/>
            <a:chOff x="8496600" y="3495586"/>
            <a:chExt cx="3009906" cy="2327684"/>
          </a:xfrm>
        </p:grpSpPr>
        <p:sp>
          <p:nvSpPr>
            <p:cNvPr id="143" name="Freeform 9"/>
            <p:cNvSpPr>
              <a:spLocks/>
            </p:cNvSpPr>
            <p:nvPr/>
          </p:nvSpPr>
          <p:spPr bwMode="gray">
            <a:xfrm>
              <a:off x="8496600" y="5501008"/>
              <a:ext cx="646113" cy="82550"/>
            </a:xfrm>
            <a:custGeom>
              <a:avLst/>
              <a:gdLst>
                <a:gd name="T0" fmla="*/ 437 w 467"/>
                <a:gd name="T1" fmla="*/ 60 h 60"/>
                <a:gd name="T2" fmla="*/ 30 w 467"/>
                <a:gd name="T3" fmla="*/ 60 h 60"/>
                <a:gd name="T4" fmla="*/ 0 w 467"/>
                <a:gd name="T5" fmla="*/ 30 h 60"/>
                <a:gd name="T6" fmla="*/ 30 w 467"/>
                <a:gd name="T7" fmla="*/ 0 h 60"/>
                <a:gd name="T8" fmla="*/ 437 w 467"/>
                <a:gd name="T9" fmla="*/ 0 h 60"/>
                <a:gd name="T10" fmla="*/ 467 w 467"/>
                <a:gd name="T11" fmla="*/ 30 h 60"/>
                <a:gd name="T12" fmla="*/ 437 w 467"/>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467" h="60">
                  <a:moveTo>
                    <a:pt x="437" y="60"/>
                  </a:moveTo>
                  <a:cubicBezTo>
                    <a:pt x="30" y="60"/>
                    <a:pt x="30" y="60"/>
                    <a:pt x="30" y="60"/>
                  </a:cubicBezTo>
                  <a:cubicBezTo>
                    <a:pt x="13" y="60"/>
                    <a:pt x="0" y="46"/>
                    <a:pt x="0" y="30"/>
                  </a:cubicBezTo>
                  <a:cubicBezTo>
                    <a:pt x="0" y="13"/>
                    <a:pt x="13" y="0"/>
                    <a:pt x="30" y="0"/>
                  </a:cubicBezTo>
                  <a:cubicBezTo>
                    <a:pt x="437" y="0"/>
                    <a:pt x="437" y="0"/>
                    <a:pt x="437" y="0"/>
                  </a:cubicBezTo>
                  <a:cubicBezTo>
                    <a:pt x="453" y="0"/>
                    <a:pt x="467" y="13"/>
                    <a:pt x="467" y="30"/>
                  </a:cubicBezTo>
                  <a:cubicBezTo>
                    <a:pt x="467" y="46"/>
                    <a:pt x="453" y="60"/>
                    <a:pt x="437"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44" name="Freeform 10"/>
            <p:cNvSpPr>
              <a:spLocks/>
            </p:cNvSpPr>
            <p:nvPr/>
          </p:nvSpPr>
          <p:spPr bwMode="gray">
            <a:xfrm>
              <a:off x="10804831" y="3495586"/>
              <a:ext cx="701675" cy="371475"/>
            </a:xfrm>
            <a:custGeom>
              <a:avLst/>
              <a:gdLst>
                <a:gd name="T0" fmla="*/ 440 w 507"/>
                <a:gd name="T1" fmla="*/ 127 h 271"/>
                <a:gd name="T2" fmla="*/ 306 w 507"/>
                <a:gd name="T3" fmla="*/ 0 h 271"/>
                <a:gd name="T4" fmla="*/ 174 w 507"/>
                <a:gd name="T5" fmla="*/ 106 h 271"/>
                <a:gd name="T6" fmla="*/ 99 w 507"/>
                <a:gd name="T7" fmla="*/ 72 h 271"/>
                <a:gd name="T8" fmla="*/ 0 w 507"/>
                <a:gd name="T9" fmla="*/ 171 h 271"/>
                <a:gd name="T10" fmla="*/ 99 w 507"/>
                <a:gd name="T11" fmla="*/ 271 h 271"/>
                <a:gd name="T12" fmla="*/ 435 w 507"/>
                <a:gd name="T13" fmla="*/ 271 h 271"/>
                <a:gd name="T14" fmla="*/ 507 w 507"/>
                <a:gd name="T15" fmla="*/ 199 h 271"/>
                <a:gd name="T16" fmla="*/ 440 w 507"/>
                <a:gd name="T17" fmla="*/ 127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7" h="271">
                  <a:moveTo>
                    <a:pt x="440" y="127"/>
                  </a:moveTo>
                  <a:cubicBezTo>
                    <a:pt x="436" y="56"/>
                    <a:pt x="378" y="0"/>
                    <a:pt x="306" y="0"/>
                  </a:cubicBezTo>
                  <a:cubicBezTo>
                    <a:pt x="241" y="0"/>
                    <a:pt x="187" y="46"/>
                    <a:pt x="174" y="106"/>
                  </a:cubicBezTo>
                  <a:cubicBezTo>
                    <a:pt x="156" y="85"/>
                    <a:pt x="129" y="72"/>
                    <a:pt x="99" y="72"/>
                  </a:cubicBezTo>
                  <a:cubicBezTo>
                    <a:pt x="44" y="72"/>
                    <a:pt x="0" y="116"/>
                    <a:pt x="0" y="171"/>
                  </a:cubicBezTo>
                  <a:cubicBezTo>
                    <a:pt x="0" y="226"/>
                    <a:pt x="44" y="271"/>
                    <a:pt x="99" y="271"/>
                  </a:cubicBezTo>
                  <a:cubicBezTo>
                    <a:pt x="99" y="271"/>
                    <a:pt x="434" y="271"/>
                    <a:pt x="435" y="271"/>
                  </a:cubicBezTo>
                  <a:cubicBezTo>
                    <a:pt x="475" y="271"/>
                    <a:pt x="507" y="238"/>
                    <a:pt x="507" y="199"/>
                  </a:cubicBezTo>
                  <a:cubicBezTo>
                    <a:pt x="507" y="161"/>
                    <a:pt x="478" y="130"/>
                    <a:pt x="440" y="1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45" name="Freeform 11"/>
            <p:cNvSpPr>
              <a:spLocks/>
            </p:cNvSpPr>
            <p:nvPr/>
          </p:nvSpPr>
          <p:spPr bwMode="gray">
            <a:xfrm>
              <a:off x="10001550" y="5497833"/>
              <a:ext cx="1504950" cy="82550"/>
            </a:xfrm>
            <a:custGeom>
              <a:avLst/>
              <a:gdLst>
                <a:gd name="T0" fmla="*/ 1059 w 1089"/>
                <a:gd name="T1" fmla="*/ 60 h 60"/>
                <a:gd name="T2" fmla="*/ 30 w 1089"/>
                <a:gd name="T3" fmla="*/ 60 h 60"/>
                <a:gd name="T4" fmla="*/ 0 w 1089"/>
                <a:gd name="T5" fmla="*/ 30 h 60"/>
                <a:gd name="T6" fmla="*/ 30 w 1089"/>
                <a:gd name="T7" fmla="*/ 0 h 60"/>
                <a:gd name="T8" fmla="*/ 1059 w 1089"/>
                <a:gd name="T9" fmla="*/ 0 h 60"/>
                <a:gd name="T10" fmla="*/ 1089 w 1089"/>
                <a:gd name="T11" fmla="*/ 30 h 60"/>
                <a:gd name="T12" fmla="*/ 1059 w 1089"/>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1089" h="60">
                  <a:moveTo>
                    <a:pt x="1059" y="60"/>
                  </a:moveTo>
                  <a:cubicBezTo>
                    <a:pt x="30" y="60"/>
                    <a:pt x="30" y="60"/>
                    <a:pt x="30" y="60"/>
                  </a:cubicBezTo>
                  <a:cubicBezTo>
                    <a:pt x="14" y="60"/>
                    <a:pt x="0" y="46"/>
                    <a:pt x="0" y="30"/>
                  </a:cubicBezTo>
                  <a:cubicBezTo>
                    <a:pt x="0" y="13"/>
                    <a:pt x="14" y="0"/>
                    <a:pt x="30" y="0"/>
                  </a:cubicBezTo>
                  <a:cubicBezTo>
                    <a:pt x="1059" y="0"/>
                    <a:pt x="1059" y="0"/>
                    <a:pt x="1059" y="0"/>
                  </a:cubicBezTo>
                  <a:cubicBezTo>
                    <a:pt x="1076" y="0"/>
                    <a:pt x="1089" y="13"/>
                    <a:pt x="1089" y="30"/>
                  </a:cubicBezTo>
                  <a:cubicBezTo>
                    <a:pt x="1089" y="46"/>
                    <a:pt x="1076" y="60"/>
                    <a:pt x="1059" y="6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46" name="Freeform 12"/>
            <p:cNvSpPr>
              <a:spLocks/>
            </p:cNvSpPr>
            <p:nvPr/>
          </p:nvSpPr>
          <p:spPr bwMode="gray">
            <a:xfrm>
              <a:off x="9110962" y="5713733"/>
              <a:ext cx="1012825" cy="109537"/>
            </a:xfrm>
            <a:custGeom>
              <a:avLst/>
              <a:gdLst>
                <a:gd name="T0" fmla="*/ 692 w 732"/>
                <a:gd name="T1" fmla="*/ 80 h 80"/>
                <a:gd name="T2" fmla="*/ 40 w 732"/>
                <a:gd name="T3" fmla="*/ 80 h 80"/>
                <a:gd name="T4" fmla="*/ 0 w 732"/>
                <a:gd name="T5" fmla="*/ 40 h 80"/>
                <a:gd name="T6" fmla="*/ 40 w 732"/>
                <a:gd name="T7" fmla="*/ 0 h 80"/>
                <a:gd name="T8" fmla="*/ 692 w 732"/>
                <a:gd name="T9" fmla="*/ 0 h 80"/>
                <a:gd name="T10" fmla="*/ 732 w 732"/>
                <a:gd name="T11" fmla="*/ 40 h 80"/>
                <a:gd name="T12" fmla="*/ 692 w 732"/>
                <a:gd name="T13" fmla="*/ 80 h 80"/>
              </a:gdLst>
              <a:ahLst/>
              <a:cxnLst>
                <a:cxn ang="0">
                  <a:pos x="T0" y="T1"/>
                </a:cxn>
                <a:cxn ang="0">
                  <a:pos x="T2" y="T3"/>
                </a:cxn>
                <a:cxn ang="0">
                  <a:pos x="T4" y="T5"/>
                </a:cxn>
                <a:cxn ang="0">
                  <a:pos x="T6" y="T7"/>
                </a:cxn>
                <a:cxn ang="0">
                  <a:pos x="T8" y="T9"/>
                </a:cxn>
                <a:cxn ang="0">
                  <a:pos x="T10" y="T11"/>
                </a:cxn>
                <a:cxn ang="0">
                  <a:pos x="T12" y="T13"/>
                </a:cxn>
              </a:cxnLst>
              <a:rect l="0" t="0" r="r" b="b"/>
              <a:pathLst>
                <a:path w="732" h="80">
                  <a:moveTo>
                    <a:pt x="692" y="80"/>
                  </a:moveTo>
                  <a:cubicBezTo>
                    <a:pt x="40" y="80"/>
                    <a:pt x="40" y="80"/>
                    <a:pt x="40" y="80"/>
                  </a:cubicBezTo>
                  <a:cubicBezTo>
                    <a:pt x="18" y="80"/>
                    <a:pt x="0" y="62"/>
                    <a:pt x="0" y="40"/>
                  </a:cubicBezTo>
                  <a:cubicBezTo>
                    <a:pt x="0" y="18"/>
                    <a:pt x="18" y="0"/>
                    <a:pt x="40" y="0"/>
                  </a:cubicBezTo>
                  <a:cubicBezTo>
                    <a:pt x="692" y="0"/>
                    <a:pt x="692" y="0"/>
                    <a:pt x="692" y="0"/>
                  </a:cubicBezTo>
                  <a:cubicBezTo>
                    <a:pt x="714" y="0"/>
                    <a:pt x="732" y="18"/>
                    <a:pt x="732" y="40"/>
                  </a:cubicBezTo>
                  <a:cubicBezTo>
                    <a:pt x="732" y="62"/>
                    <a:pt x="714" y="80"/>
                    <a:pt x="692" y="80"/>
                  </a:cubicBezTo>
                  <a:close/>
                </a:path>
              </a:pathLst>
            </a:custGeom>
            <a:solidFill>
              <a:srgbClr val="0063B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47" name="Freeform 13"/>
            <p:cNvSpPr>
              <a:spLocks/>
            </p:cNvSpPr>
            <p:nvPr/>
          </p:nvSpPr>
          <p:spPr bwMode="gray">
            <a:xfrm>
              <a:off x="8910937" y="4935858"/>
              <a:ext cx="33338" cy="77787"/>
            </a:xfrm>
            <a:custGeom>
              <a:avLst/>
              <a:gdLst>
                <a:gd name="T0" fmla="*/ 0 w 21"/>
                <a:gd name="T1" fmla="*/ 0 h 49"/>
                <a:gd name="T2" fmla="*/ 1 w 21"/>
                <a:gd name="T3" fmla="*/ 10 h 49"/>
                <a:gd name="T4" fmla="*/ 0 w 21"/>
                <a:gd name="T5" fmla="*/ 49 h 49"/>
                <a:gd name="T6" fmla="*/ 12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1" y="10"/>
                  </a:lnTo>
                  <a:lnTo>
                    <a:pt x="0" y="49"/>
                  </a:lnTo>
                  <a:lnTo>
                    <a:pt x="12"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48" name="Freeform 14"/>
            <p:cNvSpPr>
              <a:spLocks/>
            </p:cNvSpPr>
            <p:nvPr/>
          </p:nvSpPr>
          <p:spPr bwMode="gray">
            <a:xfrm>
              <a:off x="8929987" y="4935858"/>
              <a:ext cx="14288" cy="77787"/>
            </a:xfrm>
            <a:custGeom>
              <a:avLst/>
              <a:gdLst>
                <a:gd name="T0" fmla="*/ 5 w 9"/>
                <a:gd name="T1" fmla="*/ 0 h 49"/>
                <a:gd name="T2" fmla="*/ 5 w 9"/>
                <a:gd name="T3" fmla="*/ 11 h 49"/>
                <a:gd name="T4" fmla="*/ 0 w 9"/>
                <a:gd name="T5" fmla="*/ 49 h 49"/>
                <a:gd name="T6" fmla="*/ 9 w 9"/>
                <a:gd name="T7" fmla="*/ 11 h 49"/>
                <a:gd name="T8" fmla="*/ 9 w 9"/>
                <a:gd name="T9" fmla="*/ 0 h 49"/>
                <a:gd name="T10" fmla="*/ 5 w 9"/>
                <a:gd name="T11" fmla="*/ 0 h 49"/>
              </a:gdLst>
              <a:ahLst/>
              <a:cxnLst>
                <a:cxn ang="0">
                  <a:pos x="T0" y="T1"/>
                </a:cxn>
                <a:cxn ang="0">
                  <a:pos x="T2" y="T3"/>
                </a:cxn>
                <a:cxn ang="0">
                  <a:pos x="T4" y="T5"/>
                </a:cxn>
                <a:cxn ang="0">
                  <a:pos x="T6" y="T7"/>
                </a:cxn>
                <a:cxn ang="0">
                  <a:pos x="T8" y="T9"/>
                </a:cxn>
                <a:cxn ang="0">
                  <a:pos x="T10" y="T11"/>
                </a:cxn>
              </a:cxnLst>
              <a:rect l="0" t="0" r="r" b="b"/>
              <a:pathLst>
                <a:path w="9" h="49">
                  <a:moveTo>
                    <a:pt x="5" y="0"/>
                  </a:moveTo>
                  <a:lnTo>
                    <a:pt x="5" y="11"/>
                  </a:lnTo>
                  <a:lnTo>
                    <a:pt x="0" y="49"/>
                  </a:lnTo>
                  <a:lnTo>
                    <a:pt x="9" y="11"/>
                  </a:lnTo>
                  <a:lnTo>
                    <a:pt x="9" y="0"/>
                  </a:lnTo>
                  <a:lnTo>
                    <a:pt x="5"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49" name="Freeform 15"/>
            <p:cNvSpPr>
              <a:spLocks/>
            </p:cNvSpPr>
            <p:nvPr/>
          </p:nvSpPr>
          <p:spPr bwMode="gray">
            <a:xfrm>
              <a:off x="8910937" y="4935858"/>
              <a:ext cx="6350" cy="77787"/>
            </a:xfrm>
            <a:custGeom>
              <a:avLst/>
              <a:gdLst>
                <a:gd name="T0" fmla="*/ 0 w 4"/>
                <a:gd name="T1" fmla="*/ 0 h 49"/>
                <a:gd name="T2" fmla="*/ 1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1"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0" name="Freeform 16"/>
            <p:cNvSpPr>
              <a:spLocks/>
            </p:cNvSpPr>
            <p:nvPr/>
          </p:nvSpPr>
          <p:spPr bwMode="gray">
            <a:xfrm>
              <a:off x="8912525" y="4997770"/>
              <a:ext cx="33338" cy="47625"/>
            </a:xfrm>
            <a:custGeom>
              <a:avLst/>
              <a:gdLst>
                <a:gd name="T0" fmla="*/ 0 w 24"/>
                <a:gd name="T1" fmla="*/ 0 h 34"/>
                <a:gd name="T2" fmla="*/ 0 w 24"/>
                <a:gd name="T3" fmla="*/ 34 h 34"/>
                <a:gd name="T4" fmla="*/ 22 w 24"/>
                <a:gd name="T5" fmla="*/ 34 h 34"/>
                <a:gd name="T6" fmla="*/ 24 w 24"/>
                <a:gd name="T7" fmla="*/ 32 h 34"/>
                <a:gd name="T8" fmla="*/ 24 w 24"/>
                <a:gd name="T9" fmla="*/ 27 h 34"/>
                <a:gd name="T10" fmla="*/ 22 w 24"/>
                <a:gd name="T11" fmla="*/ 24 h 34"/>
                <a:gd name="T12" fmla="*/ 15 w 24"/>
                <a:gd name="T13" fmla="*/ 16 h 34"/>
                <a:gd name="T14" fmla="*/ 15 w 24"/>
                <a:gd name="T15" fmla="*/ 0 h 34"/>
                <a:gd name="T16" fmla="*/ 0 w 24"/>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4" h="34">
                  <a:moveTo>
                    <a:pt x="0" y="0"/>
                  </a:moveTo>
                  <a:cubicBezTo>
                    <a:pt x="0" y="34"/>
                    <a:pt x="0" y="34"/>
                    <a:pt x="0" y="34"/>
                  </a:cubicBezTo>
                  <a:cubicBezTo>
                    <a:pt x="22" y="34"/>
                    <a:pt x="22" y="34"/>
                    <a:pt x="22" y="34"/>
                  </a:cubicBezTo>
                  <a:cubicBezTo>
                    <a:pt x="22" y="34"/>
                    <a:pt x="24" y="34"/>
                    <a:pt x="24" y="32"/>
                  </a:cubicBezTo>
                  <a:cubicBezTo>
                    <a:pt x="24" y="30"/>
                    <a:pt x="24" y="27"/>
                    <a:pt x="24" y="27"/>
                  </a:cubicBezTo>
                  <a:cubicBezTo>
                    <a:pt x="24" y="27"/>
                    <a:pt x="24" y="26"/>
                    <a:pt x="22" y="24"/>
                  </a:cubicBezTo>
                  <a:cubicBezTo>
                    <a:pt x="20" y="23"/>
                    <a:pt x="16" y="18"/>
                    <a:pt x="15" y="16"/>
                  </a:cubicBezTo>
                  <a:cubicBezTo>
                    <a:pt x="15" y="0"/>
                    <a:pt x="15" y="0"/>
                    <a:pt x="15"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1" name="Freeform 17"/>
            <p:cNvSpPr>
              <a:spLocks/>
            </p:cNvSpPr>
            <p:nvPr/>
          </p:nvSpPr>
          <p:spPr bwMode="gray">
            <a:xfrm>
              <a:off x="8912525" y="5042220"/>
              <a:ext cx="33338" cy="4762"/>
            </a:xfrm>
            <a:custGeom>
              <a:avLst/>
              <a:gdLst>
                <a:gd name="T0" fmla="*/ 24 w 24"/>
                <a:gd name="T1" fmla="*/ 0 h 4"/>
                <a:gd name="T2" fmla="*/ 24 w 24"/>
                <a:gd name="T3" fmla="*/ 2 h 4"/>
                <a:gd name="T4" fmla="*/ 22 w 24"/>
                <a:gd name="T5" fmla="*/ 4 h 4"/>
                <a:gd name="T6" fmla="*/ 0 w 24"/>
                <a:gd name="T7" fmla="*/ 4 h 4"/>
                <a:gd name="T8" fmla="*/ 0 w 24"/>
                <a:gd name="T9" fmla="*/ 2 h 4"/>
                <a:gd name="T10" fmla="*/ 22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2" y="4"/>
                    <a:pt x="22" y="4"/>
                  </a:cubicBezTo>
                  <a:cubicBezTo>
                    <a:pt x="0" y="4"/>
                    <a:pt x="0" y="4"/>
                    <a:pt x="0" y="4"/>
                  </a:cubicBezTo>
                  <a:cubicBezTo>
                    <a:pt x="0" y="2"/>
                    <a:pt x="0" y="2"/>
                    <a:pt x="0" y="2"/>
                  </a:cubicBezTo>
                  <a:cubicBezTo>
                    <a:pt x="22" y="2"/>
                    <a:pt x="22" y="2"/>
                    <a:pt x="22" y="2"/>
                  </a:cubicBezTo>
                  <a:cubicBezTo>
                    <a:pt x="22"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2" name="Freeform 18"/>
            <p:cNvSpPr>
              <a:spLocks/>
            </p:cNvSpPr>
            <p:nvPr/>
          </p:nvSpPr>
          <p:spPr bwMode="gray">
            <a:xfrm>
              <a:off x="8933162" y="5019995"/>
              <a:ext cx="12700" cy="25400"/>
            </a:xfrm>
            <a:custGeom>
              <a:avLst/>
              <a:gdLst>
                <a:gd name="T0" fmla="*/ 7 w 9"/>
                <a:gd name="T1" fmla="*/ 18 h 18"/>
                <a:gd name="T2" fmla="*/ 9 w 9"/>
                <a:gd name="T3" fmla="*/ 16 h 18"/>
                <a:gd name="T4" fmla="*/ 9 w 9"/>
                <a:gd name="T5" fmla="*/ 11 h 18"/>
                <a:gd name="T6" fmla="*/ 7 w 9"/>
                <a:gd name="T7" fmla="*/ 8 h 18"/>
                <a:gd name="T8" fmla="*/ 0 w 9"/>
                <a:gd name="T9" fmla="*/ 0 h 18"/>
                <a:gd name="T10" fmla="*/ 0 w 9"/>
                <a:gd name="T11" fmla="*/ 18 h 18"/>
                <a:gd name="T12" fmla="*/ 7 w 9"/>
                <a:gd name="T13" fmla="*/ 18 h 18"/>
              </a:gdLst>
              <a:ahLst/>
              <a:cxnLst>
                <a:cxn ang="0">
                  <a:pos x="T0" y="T1"/>
                </a:cxn>
                <a:cxn ang="0">
                  <a:pos x="T2" y="T3"/>
                </a:cxn>
                <a:cxn ang="0">
                  <a:pos x="T4" y="T5"/>
                </a:cxn>
                <a:cxn ang="0">
                  <a:pos x="T6" y="T7"/>
                </a:cxn>
                <a:cxn ang="0">
                  <a:pos x="T8" y="T9"/>
                </a:cxn>
                <a:cxn ang="0">
                  <a:pos x="T10" y="T11"/>
                </a:cxn>
                <a:cxn ang="0">
                  <a:pos x="T12" y="T13"/>
                </a:cxn>
              </a:cxnLst>
              <a:rect l="0" t="0" r="r" b="b"/>
              <a:pathLst>
                <a:path w="9" h="18">
                  <a:moveTo>
                    <a:pt x="7" y="18"/>
                  </a:moveTo>
                  <a:cubicBezTo>
                    <a:pt x="7" y="18"/>
                    <a:pt x="9" y="18"/>
                    <a:pt x="9" y="16"/>
                  </a:cubicBezTo>
                  <a:cubicBezTo>
                    <a:pt x="9" y="14"/>
                    <a:pt x="9" y="11"/>
                    <a:pt x="9" y="11"/>
                  </a:cubicBezTo>
                  <a:cubicBezTo>
                    <a:pt x="9" y="11"/>
                    <a:pt x="9" y="10"/>
                    <a:pt x="7" y="8"/>
                  </a:cubicBezTo>
                  <a:cubicBezTo>
                    <a:pt x="5" y="7"/>
                    <a:pt x="1" y="2"/>
                    <a:pt x="0" y="0"/>
                  </a:cubicBezTo>
                  <a:cubicBezTo>
                    <a:pt x="0" y="18"/>
                    <a:pt x="0" y="18"/>
                    <a:pt x="0" y="18"/>
                  </a:cubicBezTo>
                  <a:lnTo>
                    <a:pt x="7" y="18"/>
                  </a:lnTo>
                  <a:close/>
                </a:path>
              </a:pathLst>
            </a:custGeom>
            <a:solidFill>
              <a:srgbClr val="31313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3" name="Freeform 19"/>
            <p:cNvSpPr>
              <a:spLocks/>
            </p:cNvSpPr>
            <p:nvPr/>
          </p:nvSpPr>
          <p:spPr bwMode="gray">
            <a:xfrm>
              <a:off x="8874425" y="4935858"/>
              <a:ext cx="33338" cy="77787"/>
            </a:xfrm>
            <a:custGeom>
              <a:avLst/>
              <a:gdLst>
                <a:gd name="T0" fmla="*/ 0 w 21"/>
                <a:gd name="T1" fmla="*/ 0 h 49"/>
                <a:gd name="T2" fmla="*/ 0 w 21"/>
                <a:gd name="T3" fmla="*/ 10 h 49"/>
                <a:gd name="T4" fmla="*/ 0 w 21"/>
                <a:gd name="T5" fmla="*/ 49 h 49"/>
                <a:gd name="T6" fmla="*/ 13 w 21"/>
                <a:gd name="T7" fmla="*/ 49 h 49"/>
                <a:gd name="T8" fmla="*/ 21 w 21"/>
                <a:gd name="T9" fmla="*/ 11 h 49"/>
                <a:gd name="T10" fmla="*/ 21 w 21"/>
                <a:gd name="T11" fmla="*/ 0 h 49"/>
                <a:gd name="T12" fmla="*/ 0 w 21"/>
                <a:gd name="T13" fmla="*/ 0 h 49"/>
              </a:gdLst>
              <a:ahLst/>
              <a:cxnLst>
                <a:cxn ang="0">
                  <a:pos x="T0" y="T1"/>
                </a:cxn>
                <a:cxn ang="0">
                  <a:pos x="T2" y="T3"/>
                </a:cxn>
                <a:cxn ang="0">
                  <a:pos x="T4" y="T5"/>
                </a:cxn>
                <a:cxn ang="0">
                  <a:pos x="T6" y="T7"/>
                </a:cxn>
                <a:cxn ang="0">
                  <a:pos x="T8" y="T9"/>
                </a:cxn>
                <a:cxn ang="0">
                  <a:pos x="T10" y="T11"/>
                </a:cxn>
                <a:cxn ang="0">
                  <a:pos x="T12" y="T13"/>
                </a:cxn>
              </a:cxnLst>
              <a:rect l="0" t="0" r="r" b="b"/>
              <a:pathLst>
                <a:path w="21" h="49">
                  <a:moveTo>
                    <a:pt x="0" y="0"/>
                  </a:moveTo>
                  <a:lnTo>
                    <a:pt x="0" y="10"/>
                  </a:lnTo>
                  <a:lnTo>
                    <a:pt x="0" y="49"/>
                  </a:lnTo>
                  <a:lnTo>
                    <a:pt x="13" y="49"/>
                  </a:lnTo>
                  <a:lnTo>
                    <a:pt x="21" y="11"/>
                  </a:lnTo>
                  <a:lnTo>
                    <a:pt x="21" y="0"/>
                  </a:lnTo>
                  <a:lnTo>
                    <a:pt x="0" y="0"/>
                  </a:lnTo>
                  <a:close/>
                </a:path>
              </a:pathLst>
            </a:custGeom>
            <a:solidFill>
              <a:srgbClr val="004B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4" name="Freeform 20"/>
            <p:cNvSpPr>
              <a:spLocks/>
            </p:cNvSpPr>
            <p:nvPr/>
          </p:nvSpPr>
          <p:spPr bwMode="gray">
            <a:xfrm>
              <a:off x="8895062" y="4935858"/>
              <a:ext cx="12700" cy="77787"/>
            </a:xfrm>
            <a:custGeom>
              <a:avLst/>
              <a:gdLst>
                <a:gd name="T0" fmla="*/ 4 w 8"/>
                <a:gd name="T1" fmla="*/ 0 h 49"/>
                <a:gd name="T2" fmla="*/ 4 w 8"/>
                <a:gd name="T3" fmla="*/ 11 h 49"/>
                <a:gd name="T4" fmla="*/ 0 w 8"/>
                <a:gd name="T5" fmla="*/ 49 h 49"/>
                <a:gd name="T6" fmla="*/ 8 w 8"/>
                <a:gd name="T7" fmla="*/ 11 h 49"/>
                <a:gd name="T8" fmla="*/ 8 w 8"/>
                <a:gd name="T9" fmla="*/ 0 h 49"/>
                <a:gd name="T10" fmla="*/ 4 w 8"/>
                <a:gd name="T11" fmla="*/ 0 h 49"/>
              </a:gdLst>
              <a:ahLst/>
              <a:cxnLst>
                <a:cxn ang="0">
                  <a:pos x="T0" y="T1"/>
                </a:cxn>
                <a:cxn ang="0">
                  <a:pos x="T2" y="T3"/>
                </a:cxn>
                <a:cxn ang="0">
                  <a:pos x="T4" y="T5"/>
                </a:cxn>
                <a:cxn ang="0">
                  <a:pos x="T6" y="T7"/>
                </a:cxn>
                <a:cxn ang="0">
                  <a:pos x="T8" y="T9"/>
                </a:cxn>
                <a:cxn ang="0">
                  <a:pos x="T10" y="T11"/>
                </a:cxn>
              </a:cxnLst>
              <a:rect l="0" t="0" r="r" b="b"/>
              <a:pathLst>
                <a:path w="8" h="49">
                  <a:moveTo>
                    <a:pt x="4" y="0"/>
                  </a:moveTo>
                  <a:lnTo>
                    <a:pt x="4" y="11"/>
                  </a:lnTo>
                  <a:lnTo>
                    <a:pt x="0" y="49"/>
                  </a:lnTo>
                  <a:lnTo>
                    <a:pt x="8" y="11"/>
                  </a:lnTo>
                  <a:lnTo>
                    <a:pt x="8" y="0"/>
                  </a:lnTo>
                  <a:lnTo>
                    <a:pt x="4" y="0"/>
                  </a:lnTo>
                  <a:close/>
                </a:path>
              </a:pathLst>
            </a:custGeom>
            <a:solidFill>
              <a:srgbClr val="00997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5" name="Freeform 21"/>
            <p:cNvSpPr>
              <a:spLocks/>
            </p:cNvSpPr>
            <p:nvPr/>
          </p:nvSpPr>
          <p:spPr bwMode="gray">
            <a:xfrm>
              <a:off x="8874425" y="4935858"/>
              <a:ext cx="6350" cy="77787"/>
            </a:xfrm>
            <a:custGeom>
              <a:avLst/>
              <a:gdLst>
                <a:gd name="T0" fmla="*/ 0 w 4"/>
                <a:gd name="T1" fmla="*/ 0 h 49"/>
                <a:gd name="T2" fmla="*/ 0 w 4"/>
                <a:gd name="T3" fmla="*/ 10 h 49"/>
                <a:gd name="T4" fmla="*/ 0 w 4"/>
                <a:gd name="T5" fmla="*/ 49 h 49"/>
                <a:gd name="T6" fmla="*/ 4 w 4"/>
                <a:gd name="T7" fmla="*/ 10 h 49"/>
                <a:gd name="T8" fmla="*/ 4 w 4"/>
                <a:gd name="T9" fmla="*/ 0 h 49"/>
                <a:gd name="T10" fmla="*/ 0 w 4"/>
                <a:gd name="T11" fmla="*/ 0 h 49"/>
              </a:gdLst>
              <a:ahLst/>
              <a:cxnLst>
                <a:cxn ang="0">
                  <a:pos x="T0" y="T1"/>
                </a:cxn>
                <a:cxn ang="0">
                  <a:pos x="T2" y="T3"/>
                </a:cxn>
                <a:cxn ang="0">
                  <a:pos x="T4" y="T5"/>
                </a:cxn>
                <a:cxn ang="0">
                  <a:pos x="T6" y="T7"/>
                </a:cxn>
                <a:cxn ang="0">
                  <a:pos x="T8" y="T9"/>
                </a:cxn>
                <a:cxn ang="0">
                  <a:pos x="T10" y="T11"/>
                </a:cxn>
              </a:cxnLst>
              <a:rect l="0" t="0" r="r" b="b"/>
              <a:pathLst>
                <a:path w="4" h="49">
                  <a:moveTo>
                    <a:pt x="0" y="0"/>
                  </a:moveTo>
                  <a:lnTo>
                    <a:pt x="0" y="10"/>
                  </a:lnTo>
                  <a:lnTo>
                    <a:pt x="0" y="49"/>
                  </a:lnTo>
                  <a:lnTo>
                    <a:pt x="4" y="10"/>
                  </a:lnTo>
                  <a:lnTo>
                    <a:pt x="4" y="0"/>
                  </a:lnTo>
                  <a:lnTo>
                    <a:pt x="0" y="0"/>
                  </a:lnTo>
                  <a:close/>
                </a:path>
              </a:pathLst>
            </a:custGeom>
            <a:solidFill>
              <a:srgbClr val="002F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6" name="Freeform 22"/>
            <p:cNvSpPr>
              <a:spLocks/>
            </p:cNvSpPr>
            <p:nvPr/>
          </p:nvSpPr>
          <p:spPr bwMode="gray">
            <a:xfrm>
              <a:off x="8874425" y="4997770"/>
              <a:ext cx="34925" cy="47625"/>
            </a:xfrm>
            <a:custGeom>
              <a:avLst/>
              <a:gdLst>
                <a:gd name="T0" fmla="*/ 0 w 25"/>
                <a:gd name="T1" fmla="*/ 0 h 34"/>
                <a:gd name="T2" fmla="*/ 0 w 25"/>
                <a:gd name="T3" fmla="*/ 34 h 34"/>
                <a:gd name="T4" fmla="*/ 23 w 25"/>
                <a:gd name="T5" fmla="*/ 34 h 34"/>
                <a:gd name="T6" fmla="*/ 24 w 25"/>
                <a:gd name="T7" fmla="*/ 32 h 34"/>
                <a:gd name="T8" fmla="*/ 24 w 25"/>
                <a:gd name="T9" fmla="*/ 27 h 34"/>
                <a:gd name="T10" fmla="*/ 22 w 25"/>
                <a:gd name="T11" fmla="*/ 24 h 34"/>
                <a:gd name="T12" fmla="*/ 16 w 25"/>
                <a:gd name="T13" fmla="*/ 16 h 34"/>
                <a:gd name="T14" fmla="*/ 16 w 25"/>
                <a:gd name="T15" fmla="*/ 0 h 34"/>
                <a:gd name="T16" fmla="*/ 0 w 25"/>
                <a:gd name="T17"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 h="34">
                  <a:moveTo>
                    <a:pt x="0" y="0"/>
                  </a:moveTo>
                  <a:cubicBezTo>
                    <a:pt x="0" y="34"/>
                    <a:pt x="0" y="34"/>
                    <a:pt x="0" y="34"/>
                  </a:cubicBezTo>
                  <a:cubicBezTo>
                    <a:pt x="23" y="34"/>
                    <a:pt x="23" y="34"/>
                    <a:pt x="23" y="34"/>
                  </a:cubicBezTo>
                  <a:cubicBezTo>
                    <a:pt x="23" y="34"/>
                    <a:pt x="24" y="34"/>
                    <a:pt x="24" y="32"/>
                  </a:cubicBezTo>
                  <a:cubicBezTo>
                    <a:pt x="24" y="30"/>
                    <a:pt x="24" y="27"/>
                    <a:pt x="24" y="27"/>
                  </a:cubicBezTo>
                  <a:cubicBezTo>
                    <a:pt x="24" y="27"/>
                    <a:pt x="25" y="26"/>
                    <a:pt x="22" y="24"/>
                  </a:cubicBezTo>
                  <a:cubicBezTo>
                    <a:pt x="20" y="23"/>
                    <a:pt x="16" y="18"/>
                    <a:pt x="16" y="16"/>
                  </a:cubicBezTo>
                  <a:cubicBezTo>
                    <a:pt x="16" y="0"/>
                    <a:pt x="16" y="0"/>
                    <a:pt x="16" y="0"/>
                  </a:cubicBezTo>
                  <a:cubicBezTo>
                    <a:pt x="0" y="0"/>
                    <a:pt x="0" y="0"/>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7" name="Freeform 23"/>
            <p:cNvSpPr>
              <a:spLocks/>
            </p:cNvSpPr>
            <p:nvPr/>
          </p:nvSpPr>
          <p:spPr bwMode="gray">
            <a:xfrm>
              <a:off x="8874425" y="5042220"/>
              <a:ext cx="33338" cy="4762"/>
            </a:xfrm>
            <a:custGeom>
              <a:avLst/>
              <a:gdLst>
                <a:gd name="T0" fmla="*/ 24 w 24"/>
                <a:gd name="T1" fmla="*/ 0 h 4"/>
                <a:gd name="T2" fmla="*/ 24 w 24"/>
                <a:gd name="T3" fmla="*/ 2 h 4"/>
                <a:gd name="T4" fmla="*/ 23 w 24"/>
                <a:gd name="T5" fmla="*/ 4 h 4"/>
                <a:gd name="T6" fmla="*/ 0 w 24"/>
                <a:gd name="T7" fmla="*/ 4 h 4"/>
                <a:gd name="T8" fmla="*/ 0 w 24"/>
                <a:gd name="T9" fmla="*/ 2 h 4"/>
                <a:gd name="T10" fmla="*/ 23 w 24"/>
                <a:gd name="T11" fmla="*/ 2 h 4"/>
                <a:gd name="T12" fmla="*/ 24 w 24"/>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4" h="4">
                  <a:moveTo>
                    <a:pt x="24" y="0"/>
                  </a:moveTo>
                  <a:cubicBezTo>
                    <a:pt x="24" y="0"/>
                    <a:pt x="24" y="1"/>
                    <a:pt x="24" y="2"/>
                  </a:cubicBezTo>
                  <a:cubicBezTo>
                    <a:pt x="24" y="4"/>
                    <a:pt x="23" y="4"/>
                    <a:pt x="23" y="4"/>
                  </a:cubicBezTo>
                  <a:cubicBezTo>
                    <a:pt x="0" y="4"/>
                    <a:pt x="0" y="4"/>
                    <a:pt x="0" y="4"/>
                  </a:cubicBezTo>
                  <a:cubicBezTo>
                    <a:pt x="0" y="2"/>
                    <a:pt x="0" y="2"/>
                    <a:pt x="0" y="2"/>
                  </a:cubicBezTo>
                  <a:cubicBezTo>
                    <a:pt x="23" y="2"/>
                    <a:pt x="23" y="2"/>
                    <a:pt x="23" y="2"/>
                  </a:cubicBezTo>
                  <a:cubicBezTo>
                    <a:pt x="23" y="2"/>
                    <a:pt x="24" y="2"/>
                    <a:pt x="24"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8" name="Freeform 24"/>
            <p:cNvSpPr>
              <a:spLocks/>
            </p:cNvSpPr>
            <p:nvPr/>
          </p:nvSpPr>
          <p:spPr bwMode="gray">
            <a:xfrm>
              <a:off x="8896650" y="5019995"/>
              <a:ext cx="11113" cy="25400"/>
            </a:xfrm>
            <a:custGeom>
              <a:avLst/>
              <a:gdLst>
                <a:gd name="T0" fmla="*/ 0 w 8"/>
                <a:gd name="T1" fmla="*/ 0 h 18"/>
                <a:gd name="T2" fmla="*/ 0 w 8"/>
                <a:gd name="T3" fmla="*/ 18 h 18"/>
                <a:gd name="T4" fmla="*/ 7 w 8"/>
                <a:gd name="T5" fmla="*/ 18 h 18"/>
                <a:gd name="T6" fmla="*/ 8 w 8"/>
                <a:gd name="T7" fmla="*/ 16 h 18"/>
                <a:gd name="T8" fmla="*/ 8 w 8"/>
                <a:gd name="T9" fmla="*/ 11 h 18"/>
                <a:gd name="T10" fmla="*/ 8 w 8"/>
                <a:gd name="T11" fmla="*/ 11 h 18"/>
                <a:gd name="T12" fmla="*/ 8 w 8"/>
                <a:gd name="T13" fmla="*/ 11 h 18"/>
                <a:gd name="T14" fmla="*/ 8 w 8"/>
                <a:gd name="T15" fmla="*/ 11 h 18"/>
                <a:gd name="T16" fmla="*/ 6 w 8"/>
                <a:gd name="T17" fmla="*/ 8 h 18"/>
                <a:gd name="T18" fmla="*/ 0 w 8"/>
                <a:gd name="T19"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18">
                  <a:moveTo>
                    <a:pt x="0" y="0"/>
                  </a:moveTo>
                  <a:cubicBezTo>
                    <a:pt x="0" y="18"/>
                    <a:pt x="0" y="18"/>
                    <a:pt x="0" y="18"/>
                  </a:cubicBezTo>
                  <a:cubicBezTo>
                    <a:pt x="7" y="18"/>
                    <a:pt x="7" y="18"/>
                    <a:pt x="7" y="18"/>
                  </a:cubicBezTo>
                  <a:cubicBezTo>
                    <a:pt x="7" y="18"/>
                    <a:pt x="8" y="18"/>
                    <a:pt x="8" y="16"/>
                  </a:cubicBezTo>
                  <a:cubicBezTo>
                    <a:pt x="8" y="14"/>
                    <a:pt x="8" y="11"/>
                    <a:pt x="8" y="11"/>
                  </a:cubicBezTo>
                  <a:cubicBezTo>
                    <a:pt x="8" y="11"/>
                    <a:pt x="8" y="11"/>
                    <a:pt x="8" y="11"/>
                  </a:cubicBezTo>
                  <a:cubicBezTo>
                    <a:pt x="8" y="11"/>
                    <a:pt x="8" y="11"/>
                    <a:pt x="8" y="11"/>
                  </a:cubicBezTo>
                  <a:cubicBezTo>
                    <a:pt x="8" y="11"/>
                    <a:pt x="8" y="11"/>
                    <a:pt x="8" y="11"/>
                  </a:cubicBezTo>
                  <a:cubicBezTo>
                    <a:pt x="8" y="10"/>
                    <a:pt x="8" y="9"/>
                    <a:pt x="6" y="8"/>
                  </a:cubicBezTo>
                  <a:cubicBezTo>
                    <a:pt x="4" y="7"/>
                    <a:pt x="0" y="2"/>
                    <a:pt x="0" y="0"/>
                  </a:cubicBezTo>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59" name="Freeform 25"/>
            <p:cNvSpPr>
              <a:spLocks/>
            </p:cNvSpPr>
            <p:nvPr/>
          </p:nvSpPr>
          <p:spPr bwMode="gray">
            <a:xfrm>
              <a:off x="8929987" y="4756470"/>
              <a:ext cx="9525" cy="1587"/>
            </a:xfrm>
            <a:custGeom>
              <a:avLst/>
              <a:gdLst>
                <a:gd name="T0" fmla="*/ 0 w 6"/>
                <a:gd name="T1" fmla="*/ 0 h 1"/>
                <a:gd name="T2" fmla="*/ 6 w 6"/>
                <a:gd name="T3" fmla="*/ 1 h 1"/>
                <a:gd name="T4" fmla="*/ 6 w 6"/>
                <a:gd name="T5" fmla="*/ 1 h 1"/>
                <a:gd name="T6" fmla="*/ 0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lnTo>
                    <a:pt x="6" y="1"/>
                  </a:lnTo>
                  <a:lnTo>
                    <a:pt x="6" y="1"/>
                  </a:lnTo>
                  <a:lnTo>
                    <a:pt x="0" y="0"/>
                  </a:lnTo>
                  <a:lnTo>
                    <a:pt x="0" y="0"/>
                  </a:lnTo>
                  <a:close/>
                </a:path>
              </a:pathLst>
            </a:custGeom>
            <a:solidFill>
              <a:srgbClr val="FBD9B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0" name="Freeform 26"/>
            <p:cNvSpPr>
              <a:spLocks/>
            </p:cNvSpPr>
            <p:nvPr/>
          </p:nvSpPr>
          <p:spPr bwMode="gray">
            <a:xfrm>
              <a:off x="8917287" y="4731070"/>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6CAA7"/>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1" name="Freeform 27"/>
            <p:cNvSpPr>
              <a:spLocks/>
            </p:cNvSpPr>
            <p:nvPr/>
          </p:nvSpPr>
          <p:spPr bwMode="gray">
            <a:xfrm>
              <a:off x="8899825" y="4724720"/>
              <a:ext cx="50800" cy="57150"/>
            </a:xfrm>
            <a:custGeom>
              <a:avLst/>
              <a:gdLst>
                <a:gd name="T0" fmla="*/ 33 w 36"/>
                <a:gd name="T1" fmla="*/ 16 h 42"/>
                <a:gd name="T2" fmla="*/ 28 w 36"/>
                <a:gd name="T3" fmla="*/ 7 h 42"/>
                <a:gd name="T4" fmla="*/ 27 w 36"/>
                <a:gd name="T5" fmla="*/ 5 h 42"/>
                <a:gd name="T6" fmla="*/ 27 w 36"/>
                <a:gd name="T7" fmla="*/ 5 h 42"/>
                <a:gd name="T8" fmla="*/ 17 w 36"/>
                <a:gd name="T9" fmla="*/ 4 h 42"/>
                <a:gd name="T10" fmla="*/ 13 w 36"/>
                <a:gd name="T11" fmla="*/ 0 h 42"/>
                <a:gd name="T12" fmla="*/ 13 w 36"/>
                <a:gd name="T13" fmla="*/ 0 h 42"/>
                <a:gd name="T14" fmla="*/ 13 w 36"/>
                <a:gd name="T15" fmla="*/ 5 h 42"/>
                <a:gd name="T16" fmla="*/ 13 w 36"/>
                <a:gd name="T17" fmla="*/ 6 h 42"/>
                <a:gd name="T18" fmla="*/ 13 w 36"/>
                <a:gd name="T19" fmla="*/ 11 h 42"/>
                <a:gd name="T20" fmla="*/ 14 w 36"/>
                <a:gd name="T21" fmla="*/ 14 h 42"/>
                <a:gd name="T22" fmla="*/ 11 w 36"/>
                <a:gd name="T23" fmla="*/ 14 h 42"/>
                <a:gd name="T24" fmla="*/ 6 w 36"/>
                <a:gd name="T25" fmla="*/ 11 h 42"/>
                <a:gd name="T26" fmla="*/ 3 w 36"/>
                <a:gd name="T27" fmla="*/ 12 h 42"/>
                <a:gd name="T28" fmla="*/ 4 w 36"/>
                <a:gd name="T29" fmla="*/ 17 h 42"/>
                <a:gd name="T30" fmla="*/ 5 w 36"/>
                <a:gd name="T31" fmla="*/ 20 h 42"/>
                <a:gd name="T32" fmla="*/ 6 w 36"/>
                <a:gd name="T33" fmla="*/ 22 h 42"/>
                <a:gd name="T34" fmla="*/ 6 w 36"/>
                <a:gd name="T35" fmla="*/ 22 h 42"/>
                <a:gd name="T36" fmla="*/ 6 w 36"/>
                <a:gd name="T37" fmla="*/ 22 h 42"/>
                <a:gd name="T38" fmla="*/ 2 w 36"/>
                <a:gd name="T39" fmla="*/ 31 h 42"/>
                <a:gd name="T40" fmla="*/ 0 w 36"/>
                <a:gd name="T41" fmla="*/ 30 h 42"/>
                <a:gd name="T42" fmla="*/ 2 w 36"/>
                <a:gd name="T43" fmla="*/ 41 h 42"/>
                <a:gd name="T44" fmla="*/ 19 w 36"/>
                <a:gd name="T45" fmla="*/ 42 h 42"/>
                <a:gd name="T46" fmla="*/ 18 w 36"/>
                <a:gd name="T47" fmla="*/ 36 h 42"/>
                <a:gd name="T48" fmla="*/ 23 w 36"/>
                <a:gd name="T49" fmla="*/ 37 h 42"/>
                <a:gd name="T50" fmla="*/ 28 w 36"/>
                <a:gd name="T51" fmla="*/ 34 h 42"/>
                <a:gd name="T52" fmla="*/ 29 w 36"/>
                <a:gd name="T53" fmla="*/ 29 h 42"/>
                <a:gd name="T54" fmla="*/ 29 w 36"/>
                <a:gd name="T55" fmla="*/ 24 h 42"/>
                <a:gd name="T56" fmla="*/ 30 w 36"/>
                <a:gd name="T57" fmla="*/ 20 h 42"/>
                <a:gd name="T58" fmla="*/ 33 w 36"/>
                <a:gd name="T59" fmla="*/ 1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42">
                  <a:moveTo>
                    <a:pt x="33" y="16"/>
                  </a:moveTo>
                  <a:cubicBezTo>
                    <a:pt x="33" y="16"/>
                    <a:pt x="28" y="8"/>
                    <a:pt x="28" y="7"/>
                  </a:cubicBezTo>
                  <a:cubicBezTo>
                    <a:pt x="27" y="6"/>
                    <a:pt x="27" y="5"/>
                    <a:pt x="27" y="5"/>
                  </a:cubicBezTo>
                  <a:cubicBezTo>
                    <a:pt x="27" y="5"/>
                    <a:pt x="27" y="5"/>
                    <a:pt x="27" y="5"/>
                  </a:cubicBezTo>
                  <a:cubicBezTo>
                    <a:pt x="23" y="6"/>
                    <a:pt x="20" y="5"/>
                    <a:pt x="17" y="4"/>
                  </a:cubicBezTo>
                  <a:cubicBezTo>
                    <a:pt x="15" y="2"/>
                    <a:pt x="13" y="0"/>
                    <a:pt x="13" y="0"/>
                  </a:cubicBezTo>
                  <a:cubicBezTo>
                    <a:pt x="13" y="0"/>
                    <a:pt x="13" y="0"/>
                    <a:pt x="13" y="0"/>
                  </a:cubicBezTo>
                  <a:cubicBezTo>
                    <a:pt x="13" y="5"/>
                    <a:pt x="13" y="5"/>
                    <a:pt x="13" y="5"/>
                  </a:cubicBezTo>
                  <a:cubicBezTo>
                    <a:pt x="13" y="6"/>
                    <a:pt x="13" y="6"/>
                    <a:pt x="13" y="6"/>
                  </a:cubicBezTo>
                  <a:cubicBezTo>
                    <a:pt x="13" y="6"/>
                    <a:pt x="13" y="9"/>
                    <a:pt x="13" y="11"/>
                  </a:cubicBezTo>
                  <a:cubicBezTo>
                    <a:pt x="14" y="12"/>
                    <a:pt x="14" y="14"/>
                    <a:pt x="14" y="14"/>
                  </a:cubicBezTo>
                  <a:cubicBezTo>
                    <a:pt x="14" y="16"/>
                    <a:pt x="11" y="14"/>
                    <a:pt x="11" y="14"/>
                  </a:cubicBezTo>
                  <a:cubicBezTo>
                    <a:pt x="11" y="14"/>
                    <a:pt x="9" y="12"/>
                    <a:pt x="6" y="11"/>
                  </a:cubicBezTo>
                  <a:cubicBezTo>
                    <a:pt x="5" y="11"/>
                    <a:pt x="4" y="11"/>
                    <a:pt x="3" y="12"/>
                  </a:cubicBezTo>
                  <a:cubicBezTo>
                    <a:pt x="3" y="13"/>
                    <a:pt x="3" y="15"/>
                    <a:pt x="4" y="17"/>
                  </a:cubicBezTo>
                  <a:cubicBezTo>
                    <a:pt x="4" y="18"/>
                    <a:pt x="4" y="20"/>
                    <a:pt x="5" y="20"/>
                  </a:cubicBezTo>
                  <a:cubicBezTo>
                    <a:pt x="5" y="21"/>
                    <a:pt x="6" y="22"/>
                    <a:pt x="6" y="22"/>
                  </a:cubicBezTo>
                  <a:cubicBezTo>
                    <a:pt x="6" y="22"/>
                    <a:pt x="6" y="22"/>
                    <a:pt x="6" y="22"/>
                  </a:cubicBezTo>
                  <a:cubicBezTo>
                    <a:pt x="6" y="22"/>
                    <a:pt x="6" y="22"/>
                    <a:pt x="6" y="22"/>
                  </a:cubicBezTo>
                  <a:cubicBezTo>
                    <a:pt x="6" y="22"/>
                    <a:pt x="6" y="28"/>
                    <a:pt x="2" y="31"/>
                  </a:cubicBezTo>
                  <a:cubicBezTo>
                    <a:pt x="0" y="30"/>
                    <a:pt x="0" y="30"/>
                    <a:pt x="0" y="30"/>
                  </a:cubicBezTo>
                  <a:cubicBezTo>
                    <a:pt x="2" y="41"/>
                    <a:pt x="2" y="41"/>
                    <a:pt x="2" y="41"/>
                  </a:cubicBezTo>
                  <a:cubicBezTo>
                    <a:pt x="19" y="42"/>
                    <a:pt x="19" y="42"/>
                    <a:pt x="19" y="42"/>
                  </a:cubicBezTo>
                  <a:cubicBezTo>
                    <a:pt x="18" y="36"/>
                    <a:pt x="18" y="36"/>
                    <a:pt x="18" y="36"/>
                  </a:cubicBezTo>
                  <a:cubicBezTo>
                    <a:pt x="20" y="37"/>
                    <a:pt x="21" y="37"/>
                    <a:pt x="23" y="37"/>
                  </a:cubicBezTo>
                  <a:cubicBezTo>
                    <a:pt x="28" y="37"/>
                    <a:pt x="28" y="34"/>
                    <a:pt x="28" y="34"/>
                  </a:cubicBezTo>
                  <a:cubicBezTo>
                    <a:pt x="29" y="29"/>
                    <a:pt x="29" y="29"/>
                    <a:pt x="29" y="29"/>
                  </a:cubicBezTo>
                  <a:cubicBezTo>
                    <a:pt x="29" y="24"/>
                    <a:pt x="29" y="24"/>
                    <a:pt x="29" y="24"/>
                  </a:cubicBezTo>
                  <a:cubicBezTo>
                    <a:pt x="30" y="20"/>
                    <a:pt x="30" y="20"/>
                    <a:pt x="30" y="20"/>
                  </a:cubicBezTo>
                  <a:cubicBezTo>
                    <a:pt x="36" y="19"/>
                    <a:pt x="34" y="17"/>
                    <a:pt x="33" y="16"/>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2" name="Freeform 28"/>
            <p:cNvSpPr>
              <a:spLocks/>
            </p:cNvSpPr>
            <p:nvPr/>
          </p:nvSpPr>
          <p:spPr bwMode="gray">
            <a:xfrm>
              <a:off x="8907762" y="4772345"/>
              <a:ext cx="17463" cy="4762"/>
            </a:xfrm>
            <a:custGeom>
              <a:avLst/>
              <a:gdLst>
                <a:gd name="T0" fmla="*/ 0 w 12"/>
                <a:gd name="T1" fmla="*/ 0 h 3"/>
                <a:gd name="T2" fmla="*/ 12 w 12"/>
                <a:gd name="T3" fmla="*/ 3 h 3"/>
                <a:gd name="T4" fmla="*/ 12 w 12"/>
                <a:gd name="T5" fmla="*/ 1 h 3"/>
                <a:gd name="T6" fmla="*/ 0 w 12"/>
                <a:gd name="T7" fmla="*/ 0 h 3"/>
              </a:gdLst>
              <a:ahLst/>
              <a:cxnLst>
                <a:cxn ang="0">
                  <a:pos x="T0" y="T1"/>
                </a:cxn>
                <a:cxn ang="0">
                  <a:pos x="T2" y="T3"/>
                </a:cxn>
                <a:cxn ang="0">
                  <a:pos x="T4" y="T5"/>
                </a:cxn>
                <a:cxn ang="0">
                  <a:pos x="T6" y="T7"/>
                </a:cxn>
              </a:cxnLst>
              <a:rect l="0" t="0" r="r" b="b"/>
              <a:pathLst>
                <a:path w="12" h="3">
                  <a:moveTo>
                    <a:pt x="0" y="0"/>
                  </a:moveTo>
                  <a:cubicBezTo>
                    <a:pt x="1" y="1"/>
                    <a:pt x="4" y="3"/>
                    <a:pt x="12" y="3"/>
                  </a:cubicBezTo>
                  <a:cubicBezTo>
                    <a:pt x="12" y="2"/>
                    <a:pt x="12" y="2"/>
                    <a:pt x="12" y="1"/>
                  </a:cubicBezTo>
                  <a:cubicBezTo>
                    <a:pt x="8" y="1"/>
                    <a:pt x="4" y="1"/>
                    <a:pt x="0" y="0"/>
                  </a:cubicBez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3" name="Freeform 29"/>
            <p:cNvSpPr>
              <a:spLocks/>
            </p:cNvSpPr>
            <p:nvPr/>
          </p:nvSpPr>
          <p:spPr bwMode="gray">
            <a:xfrm>
              <a:off x="8934750" y="4758058"/>
              <a:ext cx="4763" cy="4762"/>
            </a:xfrm>
            <a:custGeom>
              <a:avLst/>
              <a:gdLst>
                <a:gd name="T0" fmla="*/ 4 w 4"/>
                <a:gd name="T1" fmla="*/ 3 h 4"/>
                <a:gd name="T2" fmla="*/ 2 w 4"/>
                <a:gd name="T3" fmla="*/ 0 h 4"/>
                <a:gd name="T4" fmla="*/ 0 w 4"/>
                <a:gd name="T5" fmla="*/ 0 h 4"/>
                <a:gd name="T6" fmla="*/ 4 w 4"/>
                <a:gd name="T7" fmla="*/ 4 h 4"/>
                <a:gd name="T8" fmla="*/ 4 w 4"/>
                <a:gd name="T9" fmla="*/ 3 h 4"/>
              </a:gdLst>
              <a:ahLst/>
              <a:cxnLst>
                <a:cxn ang="0">
                  <a:pos x="T0" y="T1"/>
                </a:cxn>
                <a:cxn ang="0">
                  <a:pos x="T2" y="T3"/>
                </a:cxn>
                <a:cxn ang="0">
                  <a:pos x="T4" y="T5"/>
                </a:cxn>
                <a:cxn ang="0">
                  <a:pos x="T6" y="T7"/>
                </a:cxn>
                <a:cxn ang="0">
                  <a:pos x="T8" y="T9"/>
                </a:cxn>
              </a:cxnLst>
              <a:rect l="0" t="0" r="r" b="b"/>
              <a:pathLst>
                <a:path w="4" h="4">
                  <a:moveTo>
                    <a:pt x="4" y="3"/>
                  </a:moveTo>
                  <a:cubicBezTo>
                    <a:pt x="3" y="2"/>
                    <a:pt x="2" y="1"/>
                    <a:pt x="2" y="0"/>
                  </a:cubicBezTo>
                  <a:cubicBezTo>
                    <a:pt x="0" y="0"/>
                    <a:pt x="0" y="0"/>
                    <a:pt x="0" y="0"/>
                  </a:cubicBezTo>
                  <a:cubicBezTo>
                    <a:pt x="0" y="0"/>
                    <a:pt x="2" y="2"/>
                    <a:pt x="4" y="4"/>
                  </a:cubicBezTo>
                  <a:lnTo>
                    <a:pt x="4" y="3"/>
                  </a:lnTo>
                  <a:close/>
                </a:path>
              </a:pathLst>
            </a:custGeom>
            <a:solidFill>
              <a:srgbClr val="80544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4" name="Freeform 30"/>
            <p:cNvSpPr>
              <a:spLocks/>
            </p:cNvSpPr>
            <p:nvPr/>
          </p:nvSpPr>
          <p:spPr bwMode="gray">
            <a:xfrm>
              <a:off x="8937925" y="4758058"/>
              <a:ext cx="1588" cy="3175"/>
            </a:xfrm>
            <a:custGeom>
              <a:avLst/>
              <a:gdLst>
                <a:gd name="T0" fmla="*/ 2 w 2"/>
                <a:gd name="T1" fmla="*/ 0 h 3"/>
                <a:gd name="T2" fmla="*/ 0 w 2"/>
                <a:gd name="T3" fmla="*/ 0 h 3"/>
                <a:gd name="T4" fmla="*/ 2 w 2"/>
                <a:gd name="T5" fmla="*/ 3 h 3"/>
                <a:gd name="T6" fmla="*/ 2 w 2"/>
                <a:gd name="T7" fmla="*/ 0 h 3"/>
              </a:gdLst>
              <a:ahLst/>
              <a:cxnLst>
                <a:cxn ang="0">
                  <a:pos x="T0" y="T1"/>
                </a:cxn>
                <a:cxn ang="0">
                  <a:pos x="T2" y="T3"/>
                </a:cxn>
                <a:cxn ang="0">
                  <a:pos x="T4" y="T5"/>
                </a:cxn>
                <a:cxn ang="0">
                  <a:pos x="T6" y="T7"/>
                </a:cxn>
              </a:cxnLst>
              <a:rect l="0" t="0" r="r" b="b"/>
              <a:pathLst>
                <a:path w="2" h="3">
                  <a:moveTo>
                    <a:pt x="2" y="0"/>
                  </a:moveTo>
                  <a:cubicBezTo>
                    <a:pt x="0" y="0"/>
                    <a:pt x="0" y="0"/>
                    <a:pt x="0" y="0"/>
                  </a:cubicBezTo>
                  <a:cubicBezTo>
                    <a:pt x="0" y="1"/>
                    <a:pt x="1" y="2"/>
                    <a:pt x="2" y="3"/>
                  </a:cubicBezTo>
                  <a:lnTo>
                    <a:pt x="2"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5" name="Freeform 31"/>
            <p:cNvSpPr>
              <a:spLocks/>
            </p:cNvSpPr>
            <p:nvPr/>
          </p:nvSpPr>
          <p:spPr bwMode="gray">
            <a:xfrm>
              <a:off x="8934750" y="4739008"/>
              <a:ext cx="4763" cy="3175"/>
            </a:xfrm>
            <a:custGeom>
              <a:avLst/>
              <a:gdLst>
                <a:gd name="T0" fmla="*/ 3 w 3"/>
                <a:gd name="T1" fmla="*/ 1 h 3"/>
                <a:gd name="T2" fmla="*/ 1 w 3"/>
                <a:gd name="T3" fmla="*/ 3 h 3"/>
                <a:gd name="T4" fmla="*/ 0 w 3"/>
                <a:gd name="T5" fmla="*/ 2 h 3"/>
                <a:gd name="T6" fmla="*/ 1 w 3"/>
                <a:gd name="T7" fmla="*/ 0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3" y="2"/>
                    <a:pt x="2" y="3"/>
                    <a:pt x="1" y="3"/>
                  </a:cubicBezTo>
                  <a:cubicBezTo>
                    <a:pt x="1" y="3"/>
                    <a:pt x="0" y="3"/>
                    <a:pt x="0" y="2"/>
                  </a:cubicBezTo>
                  <a:cubicBezTo>
                    <a:pt x="0" y="1"/>
                    <a:pt x="0" y="1"/>
                    <a:pt x="1" y="0"/>
                  </a:cubicBezTo>
                  <a:cubicBezTo>
                    <a:pt x="2" y="0"/>
                    <a:pt x="2" y="1"/>
                    <a:pt x="3"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6" name="Freeform 32"/>
            <p:cNvSpPr>
              <a:spLocks/>
            </p:cNvSpPr>
            <p:nvPr/>
          </p:nvSpPr>
          <p:spPr bwMode="gray">
            <a:xfrm>
              <a:off x="8893475" y="4772345"/>
              <a:ext cx="34925" cy="22225"/>
            </a:xfrm>
            <a:custGeom>
              <a:avLst/>
              <a:gdLst>
                <a:gd name="T0" fmla="*/ 0 w 22"/>
                <a:gd name="T1" fmla="*/ 8 h 14"/>
                <a:gd name="T2" fmla="*/ 2 w 22"/>
                <a:gd name="T3" fmla="*/ 0 h 14"/>
                <a:gd name="T4" fmla="*/ 22 w 22"/>
                <a:gd name="T5" fmla="*/ 4 h 14"/>
                <a:gd name="T6" fmla="*/ 22 w 22"/>
                <a:gd name="T7" fmla="*/ 14 h 14"/>
                <a:gd name="T8" fmla="*/ 0 w 22"/>
                <a:gd name="T9" fmla="*/ 8 h 14"/>
              </a:gdLst>
              <a:ahLst/>
              <a:cxnLst>
                <a:cxn ang="0">
                  <a:pos x="T0" y="T1"/>
                </a:cxn>
                <a:cxn ang="0">
                  <a:pos x="T2" y="T3"/>
                </a:cxn>
                <a:cxn ang="0">
                  <a:pos x="T4" y="T5"/>
                </a:cxn>
                <a:cxn ang="0">
                  <a:pos x="T6" y="T7"/>
                </a:cxn>
                <a:cxn ang="0">
                  <a:pos x="T8" y="T9"/>
                </a:cxn>
              </a:cxnLst>
              <a:rect l="0" t="0" r="r" b="b"/>
              <a:pathLst>
                <a:path w="22" h="14">
                  <a:moveTo>
                    <a:pt x="0" y="8"/>
                  </a:moveTo>
                  <a:lnTo>
                    <a:pt x="2" y="0"/>
                  </a:lnTo>
                  <a:lnTo>
                    <a:pt x="22" y="4"/>
                  </a:lnTo>
                  <a:lnTo>
                    <a:pt x="22" y="14"/>
                  </a:lnTo>
                  <a:lnTo>
                    <a:pt x="0" y="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7" name="Freeform 33"/>
            <p:cNvSpPr>
              <a:spLocks/>
            </p:cNvSpPr>
            <p:nvPr/>
          </p:nvSpPr>
          <p:spPr bwMode="gray">
            <a:xfrm>
              <a:off x="8855375" y="4777108"/>
              <a:ext cx="103188" cy="166687"/>
            </a:xfrm>
            <a:custGeom>
              <a:avLst/>
              <a:gdLst>
                <a:gd name="T0" fmla="*/ 31 w 74"/>
                <a:gd name="T1" fmla="*/ 4 h 121"/>
                <a:gd name="T2" fmla="*/ 14 w 74"/>
                <a:gd name="T3" fmla="*/ 24 h 121"/>
                <a:gd name="T4" fmla="*/ 0 w 74"/>
                <a:gd name="T5" fmla="*/ 119 h 121"/>
                <a:gd name="T6" fmla="*/ 68 w 74"/>
                <a:gd name="T7" fmla="*/ 115 h 121"/>
                <a:gd name="T8" fmla="*/ 62 w 74"/>
                <a:gd name="T9" fmla="*/ 16 h 121"/>
                <a:gd name="T10" fmla="*/ 31 w 74"/>
                <a:gd name="T11" fmla="*/ 4 h 121"/>
              </a:gdLst>
              <a:ahLst/>
              <a:cxnLst>
                <a:cxn ang="0">
                  <a:pos x="T0" y="T1"/>
                </a:cxn>
                <a:cxn ang="0">
                  <a:pos x="T2" y="T3"/>
                </a:cxn>
                <a:cxn ang="0">
                  <a:pos x="T4" y="T5"/>
                </a:cxn>
                <a:cxn ang="0">
                  <a:pos x="T6" y="T7"/>
                </a:cxn>
                <a:cxn ang="0">
                  <a:pos x="T8" y="T9"/>
                </a:cxn>
                <a:cxn ang="0">
                  <a:pos x="T10" y="T11"/>
                </a:cxn>
              </a:cxnLst>
              <a:rect l="0" t="0" r="r" b="b"/>
              <a:pathLst>
                <a:path w="74" h="121">
                  <a:moveTo>
                    <a:pt x="31" y="4"/>
                  </a:moveTo>
                  <a:cubicBezTo>
                    <a:pt x="17" y="5"/>
                    <a:pt x="14" y="22"/>
                    <a:pt x="14" y="24"/>
                  </a:cubicBezTo>
                  <a:cubicBezTo>
                    <a:pt x="13" y="49"/>
                    <a:pt x="11" y="118"/>
                    <a:pt x="0" y="119"/>
                  </a:cubicBezTo>
                  <a:cubicBezTo>
                    <a:pt x="60" y="119"/>
                    <a:pt x="62" y="121"/>
                    <a:pt x="68" y="115"/>
                  </a:cubicBezTo>
                  <a:cubicBezTo>
                    <a:pt x="74" y="109"/>
                    <a:pt x="62" y="16"/>
                    <a:pt x="62" y="16"/>
                  </a:cubicBezTo>
                  <a:cubicBezTo>
                    <a:pt x="61" y="0"/>
                    <a:pt x="48" y="3"/>
                    <a:pt x="3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8" name="Freeform 34"/>
            <p:cNvSpPr>
              <a:spLocks/>
            </p:cNvSpPr>
            <p:nvPr/>
          </p:nvSpPr>
          <p:spPr bwMode="gray">
            <a:xfrm>
              <a:off x="8855375" y="4780283"/>
              <a:ext cx="69850" cy="160337"/>
            </a:xfrm>
            <a:custGeom>
              <a:avLst/>
              <a:gdLst>
                <a:gd name="T0" fmla="*/ 31 w 50"/>
                <a:gd name="T1" fmla="*/ 1 h 116"/>
                <a:gd name="T2" fmla="*/ 14 w 50"/>
                <a:gd name="T3" fmla="*/ 21 h 116"/>
                <a:gd name="T4" fmla="*/ 0 w 50"/>
                <a:gd name="T5" fmla="*/ 116 h 116"/>
                <a:gd name="T6" fmla="*/ 9 w 50"/>
                <a:gd name="T7" fmla="*/ 116 h 116"/>
                <a:gd name="T8" fmla="*/ 8 w 50"/>
                <a:gd name="T9" fmla="*/ 116 h 116"/>
                <a:gd name="T10" fmla="*/ 22 w 50"/>
                <a:gd name="T11" fmla="*/ 31 h 116"/>
                <a:gd name="T12" fmla="*/ 40 w 50"/>
                <a:gd name="T13" fmla="*/ 2 h 116"/>
                <a:gd name="T14" fmla="*/ 49 w 50"/>
                <a:gd name="T15" fmla="*/ 0 h 116"/>
                <a:gd name="T16" fmla="*/ 31 w 50"/>
                <a:gd name="T17" fmla="*/ 1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6">
                  <a:moveTo>
                    <a:pt x="31" y="1"/>
                  </a:moveTo>
                  <a:cubicBezTo>
                    <a:pt x="17" y="2"/>
                    <a:pt x="14" y="19"/>
                    <a:pt x="14" y="21"/>
                  </a:cubicBezTo>
                  <a:cubicBezTo>
                    <a:pt x="13" y="46"/>
                    <a:pt x="11" y="115"/>
                    <a:pt x="0" y="116"/>
                  </a:cubicBezTo>
                  <a:cubicBezTo>
                    <a:pt x="3" y="116"/>
                    <a:pt x="6" y="116"/>
                    <a:pt x="9" y="116"/>
                  </a:cubicBezTo>
                  <a:cubicBezTo>
                    <a:pt x="8" y="116"/>
                    <a:pt x="8" y="116"/>
                    <a:pt x="8" y="116"/>
                  </a:cubicBezTo>
                  <a:cubicBezTo>
                    <a:pt x="20" y="115"/>
                    <a:pt x="21" y="55"/>
                    <a:pt x="22" y="31"/>
                  </a:cubicBezTo>
                  <a:cubicBezTo>
                    <a:pt x="22" y="29"/>
                    <a:pt x="26" y="3"/>
                    <a:pt x="40" y="2"/>
                  </a:cubicBezTo>
                  <a:cubicBezTo>
                    <a:pt x="43" y="2"/>
                    <a:pt x="50" y="1"/>
                    <a:pt x="49" y="0"/>
                  </a:cubicBezTo>
                  <a:cubicBezTo>
                    <a:pt x="44" y="0"/>
                    <a:pt x="38" y="0"/>
                    <a:pt x="31" y="1"/>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69" name="Freeform 35"/>
            <p:cNvSpPr>
              <a:spLocks/>
            </p:cNvSpPr>
            <p:nvPr/>
          </p:nvSpPr>
          <p:spPr bwMode="gray">
            <a:xfrm>
              <a:off x="8890300" y="4850133"/>
              <a:ext cx="87313" cy="55562"/>
            </a:xfrm>
            <a:custGeom>
              <a:avLst/>
              <a:gdLst>
                <a:gd name="T0" fmla="*/ 63 w 63"/>
                <a:gd name="T1" fmla="*/ 36 h 41"/>
                <a:gd name="T2" fmla="*/ 57 w 63"/>
                <a:gd name="T3" fmla="*/ 41 h 41"/>
                <a:gd name="T4" fmla="*/ 6 w 63"/>
                <a:gd name="T5" fmla="*/ 41 h 41"/>
                <a:gd name="T6" fmla="*/ 0 w 63"/>
                <a:gd name="T7" fmla="*/ 36 h 41"/>
                <a:gd name="T8" fmla="*/ 0 w 63"/>
                <a:gd name="T9" fmla="*/ 6 h 41"/>
                <a:gd name="T10" fmla="*/ 6 w 63"/>
                <a:gd name="T11" fmla="*/ 0 h 41"/>
                <a:gd name="T12" fmla="*/ 57 w 63"/>
                <a:gd name="T13" fmla="*/ 0 h 41"/>
                <a:gd name="T14" fmla="*/ 63 w 63"/>
                <a:gd name="T15" fmla="*/ 6 h 41"/>
                <a:gd name="T16" fmla="*/ 63 w 63"/>
                <a:gd name="T17" fmla="*/ 3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3" h="41">
                  <a:moveTo>
                    <a:pt x="63" y="36"/>
                  </a:moveTo>
                  <a:cubicBezTo>
                    <a:pt x="63" y="39"/>
                    <a:pt x="60" y="41"/>
                    <a:pt x="57" y="41"/>
                  </a:cubicBezTo>
                  <a:cubicBezTo>
                    <a:pt x="6" y="41"/>
                    <a:pt x="6" y="41"/>
                    <a:pt x="6" y="41"/>
                  </a:cubicBezTo>
                  <a:cubicBezTo>
                    <a:pt x="3" y="41"/>
                    <a:pt x="0" y="39"/>
                    <a:pt x="0" y="36"/>
                  </a:cubicBezTo>
                  <a:cubicBezTo>
                    <a:pt x="0" y="6"/>
                    <a:pt x="0" y="6"/>
                    <a:pt x="0" y="6"/>
                  </a:cubicBezTo>
                  <a:cubicBezTo>
                    <a:pt x="0" y="3"/>
                    <a:pt x="3" y="0"/>
                    <a:pt x="6" y="0"/>
                  </a:cubicBezTo>
                  <a:cubicBezTo>
                    <a:pt x="57" y="0"/>
                    <a:pt x="57" y="0"/>
                    <a:pt x="57" y="0"/>
                  </a:cubicBezTo>
                  <a:cubicBezTo>
                    <a:pt x="60" y="0"/>
                    <a:pt x="63" y="3"/>
                    <a:pt x="63" y="6"/>
                  </a:cubicBezTo>
                  <a:lnTo>
                    <a:pt x="63" y="36"/>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0" name="Freeform 36"/>
            <p:cNvSpPr>
              <a:spLocks/>
            </p:cNvSpPr>
            <p:nvPr/>
          </p:nvSpPr>
          <p:spPr bwMode="gray">
            <a:xfrm>
              <a:off x="8960150" y="4897758"/>
              <a:ext cx="19050" cy="20637"/>
            </a:xfrm>
            <a:custGeom>
              <a:avLst/>
              <a:gdLst>
                <a:gd name="T0" fmla="*/ 0 w 14"/>
                <a:gd name="T1" fmla="*/ 10 h 15"/>
                <a:gd name="T2" fmla="*/ 0 w 14"/>
                <a:gd name="T3" fmla="*/ 10 h 15"/>
                <a:gd name="T4" fmla="*/ 1 w 14"/>
                <a:gd name="T5" fmla="*/ 12 h 15"/>
                <a:gd name="T6" fmla="*/ 6 w 14"/>
                <a:gd name="T7" fmla="*/ 15 h 15"/>
                <a:gd name="T8" fmla="*/ 8 w 14"/>
                <a:gd name="T9" fmla="*/ 14 h 15"/>
                <a:gd name="T10" fmla="*/ 9 w 14"/>
                <a:gd name="T11" fmla="*/ 13 h 15"/>
                <a:gd name="T12" fmla="*/ 11 w 14"/>
                <a:gd name="T13" fmla="*/ 12 h 15"/>
                <a:gd name="T14" fmla="*/ 11 w 14"/>
                <a:gd name="T15" fmla="*/ 10 h 15"/>
                <a:gd name="T16" fmla="*/ 13 w 14"/>
                <a:gd name="T17" fmla="*/ 9 h 15"/>
                <a:gd name="T18" fmla="*/ 12 w 14"/>
                <a:gd name="T19" fmla="*/ 6 h 15"/>
                <a:gd name="T20" fmla="*/ 11 w 14"/>
                <a:gd name="T21" fmla="*/ 6 h 15"/>
                <a:gd name="T22" fmla="*/ 13 w 14"/>
                <a:gd name="T23" fmla="*/ 5 h 15"/>
                <a:gd name="T24" fmla="*/ 13 w 14"/>
                <a:gd name="T25" fmla="*/ 3 h 15"/>
                <a:gd name="T26" fmla="*/ 8 w 14"/>
                <a:gd name="T27" fmla="*/ 0 h 15"/>
                <a:gd name="T28" fmla="*/ 6 w 14"/>
                <a:gd name="T29" fmla="*/ 0 h 15"/>
                <a:gd name="T30" fmla="*/ 0 w 14"/>
                <a:gd name="T31"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 h="15">
                  <a:moveTo>
                    <a:pt x="0" y="10"/>
                  </a:moveTo>
                  <a:cubicBezTo>
                    <a:pt x="0" y="10"/>
                    <a:pt x="0" y="10"/>
                    <a:pt x="0" y="10"/>
                  </a:cubicBezTo>
                  <a:cubicBezTo>
                    <a:pt x="0" y="11"/>
                    <a:pt x="0" y="11"/>
                    <a:pt x="1" y="12"/>
                  </a:cubicBezTo>
                  <a:cubicBezTo>
                    <a:pt x="6" y="15"/>
                    <a:pt x="6" y="15"/>
                    <a:pt x="6" y="15"/>
                  </a:cubicBezTo>
                  <a:cubicBezTo>
                    <a:pt x="7" y="15"/>
                    <a:pt x="8" y="15"/>
                    <a:pt x="8" y="14"/>
                  </a:cubicBezTo>
                  <a:cubicBezTo>
                    <a:pt x="9" y="14"/>
                    <a:pt x="9" y="13"/>
                    <a:pt x="9" y="13"/>
                  </a:cubicBezTo>
                  <a:cubicBezTo>
                    <a:pt x="9" y="13"/>
                    <a:pt x="10" y="13"/>
                    <a:pt x="11" y="12"/>
                  </a:cubicBezTo>
                  <a:cubicBezTo>
                    <a:pt x="11" y="11"/>
                    <a:pt x="11" y="10"/>
                    <a:pt x="11" y="10"/>
                  </a:cubicBezTo>
                  <a:cubicBezTo>
                    <a:pt x="11" y="10"/>
                    <a:pt x="12" y="10"/>
                    <a:pt x="13" y="9"/>
                  </a:cubicBezTo>
                  <a:cubicBezTo>
                    <a:pt x="13" y="8"/>
                    <a:pt x="13" y="7"/>
                    <a:pt x="12" y="6"/>
                  </a:cubicBezTo>
                  <a:cubicBezTo>
                    <a:pt x="11" y="6"/>
                    <a:pt x="11" y="6"/>
                    <a:pt x="11" y="6"/>
                  </a:cubicBezTo>
                  <a:cubicBezTo>
                    <a:pt x="12" y="6"/>
                    <a:pt x="13" y="6"/>
                    <a:pt x="13" y="5"/>
                  </a:cubicBezTo>
                  <a:cubicBezTo>
                    <a:pt x="14" y="4"/>
                    <a:pt x="14" y="3"/>
                    <a:pt x="13" y="3"/>
                  </a:cubicBezTo>
                  <a:cubicBezTo>
                    <a:pt x="8" y="0"/>
                    <a:pt x="8" y="0"/>
                    <a:pt x="8" y="0"/>
                  </a:cubicBezTo>
                  <a:cubicBezTo>
                    <a:pt x="7" y="0"/>
                    <a:pt x="6" y="0"/>
                    <a:pt x="6" y="0"/>
                  </a:cubicBezTo>
                  <a:cubicBezTo>
                    <a:pt x="2" y="2"/>
                    <a:pt x="0" y="10"/>
                    <a:pt x="0" y="10"/>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1" name="Freeform 37"/>
            <p:cNvSpPr>
              <a:spLocks/>
            </p:cNvSpPr>
            <p:nvPr/>
          </p:nvSpPr>
          <p:spPr bwMode="gray">
            <a:xfrm>
              <a:off x="8960150" y="4892995"/>
              <a:ext cx="15875" cy="6350"/>
            </a:xfrm>
            <a:custGeom>
              <a:avLst/>
              <a:gdLst>
                <a:gd name="T0" fmla="*/ 0 w 11"/>
                <a:gd name="T1" fmla="*/ 2 h 4"/>
                <a:gd name="T2" fmla="*/ 2 w 11"/>
                <a:gd name="T3" fmla="*/ 0 h 4"/>
                <a:gd name="T4" fmla="*/ 10 w 11"/>
                <a:gd name="T5" fmla="*/ 0 h 4"/>
                <a:gd name="T6" fmla="*/ 11 w 11"/>
                <a:gd name="T7" fmla="*/ 2 h 4"/>
                <a:gd name="T8" fmla="*/ 11 w 11"/>
                <a:gd name="T9" fmla="*/ 2 h 4"/>
                <a:gd name="T10" fmla="*/ 10 w 11"/>
                <a:gd name="T11" fmla="*/ 4 h 4"/>
                <a:gd name="T12" fmla="*/ 2 w 11"/>
                <a:gd name="T13" fmla="*/ 4 h 4"/>
                <a:gd name="T14" fmla="*/ 0 w 11"/>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0" y="2"/>
                  </a:moveTo>
                  <a:cubicBezTo>
                    <a:pt x="0" y="1"/>
                    <a:pt x="1" y="0"/>
                    <a:pt x="2" y="0"/>
                  </a:cubicBezTo>
                  <a:cubicBezTo>
                    <a:pt x="10" y="0"/>
                    <a:pt x="10" y="0"/>
                    <a:pt x="10" y="0"/>
                  </a:cubicBezTo>
                  <a:cubicBezTo>
                    <a:pt x="11" y="0"/>
                    <a:pt x="11" y="1"/>
                    <a:pt x="11" y="2"/>
                  </a:cubicBezTo>
                  <a:cubicBezTo>
                    <a:pt x="11" y="2"/>
                    <a:pt x="11" y="2"/>
                    <a:pt x="11" y="2"/>
                  </a:cubicBezTo>
                  <a:cubicBezTo>
                    <a:pt x="11" y="3"/>
                    <a:pt x="10" y="4"/>
                    <a:pt x="10" y="4"/>
                  </a:cubicBezTo>
                  <a:cubicBezTo>
                    <a:pt x="2" y="4"/>
                    <a:pt x="2" y="4"/>
                    <a:pt x="2" y="4"/>
                  </a:cubicBezTo>
                  <a:cubicBezTo>
                    <a:pt x="1" y="4"/>
                    <a:pt x="0" y="3"/>
                    <a:pt x="0" y="2"/>
                  </a:cubicBezTo>
                  <a:close/>
                </a:path>
              </a:pathLst>
            </a:custGeom>
            <a:solidFill>
              <a:srgbClr val="9D695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2" name="Freeform 38"/>
            <p:cNvSpPr>
              <a:spLocks/>
            </p:cNvSpPr>
            <p:nvPr/>
          </p:nvSpPr>
          <p:spPr bwMode="gray">
            <a:xfrm>
              <a:off x="8893475" y="4797745"/>
              <a:ext cx="77788" cy="115887"/>
            </a:xfrm>
            <a:custGeom>
              <a:avLst/>
              <a:gdLst>
                <a:gd name="T0" fmla="*/ 48 w 57"/>
                <a:gd name="T1" fmla="*/ 84 h 84"/>
                <a:gd name="T2" fmla="*/ 42 w 57"/>
                <a:gd name="T3" fmla="*/ 82 h 84"/>
                <a:gd name="T4" fmla="*/ 18 w 57"/>
                <a:gd name="T5" fmla="*/ 59 h 84"/>
                <a:gd name="T6" fmla="*/ 1 w 57"/>
                <a:gd name="T7" fmla="*/ 11 h 84"/>
                <a:gd name="T8" fmla="*/ 6 w 57"/>
                <a:gd name="T9" fmla="*/ 1 h 84"/>
                <a:gd name="T10" fmla="*/ 16 w 57"/>
                <a:gd name="T11" fmla="*/ 6 h 84"/>
                <a:gd name="T12" fmla="*/ 32 w 57"/>
                <a:gd name="T13" fmla="*/ 50 h 84"/>
                <a:gd name="T14" fmla="*/ 53 w 57"/>
                <a:gd name="T15" fmla="*/ 70 h 84"/>
                <a:gd name="T16" fmla="*/ 54 w 57"/>
                <a:gd name="T17" fmla="*/ 81 h 84"/>
                <a:gd name="T18" fmla="*/ 48 w 57"/>
                <a:gd name="T19" fmla="*/ 84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7" h="84">
                  <a:moveTo>
                    <a:pt x="48" y="84"/>
                  </a:moveTo>
                  <a:cubicBezTo>
                    <a:pt x="46" y="84"/>
                    <a:pt x="44" y="83"/>
                    <a:pt x="42" y="82"/>
                  </a:cubicBezTo>
                  <a:cubicBezTo>
                    <a:pt x="18" y="59"/>
                    <a:pt x="18" y="59"/>
                    <a:pt x="18" y="59"/>
                  </a:cubicBezTo>
                  <a:cubicBezTo>
                    <a:pt x="1" y="11"/>
                    <a:pt x="1" y="11"/>
                    <a:pt x="1" y="11"/>
                  </a:cubicBezTo>
                  <a:cubicBezTo>
                    <a:pt x="0" y="7"/>
                    <a:pt x="2" y="2"/>
                    <a:pt x="6" y="1"/>
                  </a:cubicBezTo>
                  <a:cubicBezTo>
                    <a:pt x="10" y="0"/>
                    <a:pt x="15" y="2"/>
                    <a:pt x="16" y="6"/>
                  </a:cubicBezTo>
                  <a:cubicBezTo>
                    <a:pt x="32" y="50"/>
                    <a:pt x="32" y="50"/>
                    <a:pt x="32" y="50"/>
                  </a:cubicBezTo>
                  <a:cubicBezTo>
                    <a:pt x="53" y="70"/>
                    <a:pt x="53" y="70"/>
                    <a:pt x="53" y="70"/>
                  </a:cubicBezTo>
                  <a:cubicBezTo>
                    <a:pt x="57" y="73"/>
                    <a:pt x="57" y="78"/>
                    <a:pt x="54" y="81"/>
                  </a:cubicBezTo>
                  <a:cubicBezTo>
                    <a:pt x="52" y="83"/>
                    <a:pt x="50" y="84"/>
                    <a:pt x="48"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3" name="Freeform 39"/>
            <p:cNvSpPr>
              <a:spLocks/>
            </p:cNvSpPr>
            <p:nvPr/>
          </p:nvSpPr>
          <p:spPr bwMode="gray">
            <a:xfrm>
              <a:off x="8893475" y="4799333"/>
              <a:ext cx="69850" cy="114300"/>
            </a:xfrm>
            <a:custGeom>
              <a:avLst/>
              <a:gdLst>
                <a:gd name="T0" fmla="*/ 48 w 51"/>
                <a:gd name="T1" fmla="*/ 76 h 82"/>
                <a:gd name="T2" fmla="*/ 23 w 51"/>
                <a:gd name="T3" fmla="*/ 53 h 82"/>
                <a:gd name="T4" fmla="*/ 5 w 51"/>
                <a:gd name="T5" fmla="*/ 2 h 82"/>
                <a:gd name="T6" fmla="*/ 4 w 51"/>
                <a:gd name="T7" fmla="*/ 0 h 82"/>
                <a:gd name="T8" fmla="*/ 1 w 51"/>
                <a:gd name="T9" fmla="*/ 9 h 82"/>
                <a:gd name="T10" fmla="*/ 18 w 51"/>
                <a:gd name="T11" fmla="*/ 57 h 82"/>
                <a:gd name="T12" fmla="*/ 42 w 51"/>
                <a:gd name="T13" fmla="*/ 80 h 82"/>
                <a:gd name="T14" fmla="*/ 48 w 51"/>
                <a:gd name="T15" fmla="*/ 82 h 82"/>
                <a:gd name="T16" fmla="*/ 51 w 51"/>
                <a:gd name="T17" fmla="*/ 81 h 82"/>
                <a:gd name="T18" fmla="*/ 48 w 51"/>
                <a:gd name="T19" fmla="*/ 76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1" h="82">
                  <a:moveTo>
                    <a:pt x="48" y="76"/>
                  </a:moveTo>
                  <a:cubicBezTo>
                    <a:pt x="23" y="53"/>
                    <a:pt x="23" y="53"/>
                    <a:pt x="23" y="53"/>
                  </a:cubicBezTo>
                  <a:cubicBezTo>
                    <a:pt x="5" y="2"/>
                    <a:pt x="5" y="2"/>
                    <a:pt x="5" y="2"/>
                  </a:cubicBezTo>
                  <a:cubicBezTo>
                    <a:pt x="5" y="1"/>
                    <a:pt x="5" y="1"/>
                    <a:pt x="4" y="0"/>
                  </a:cubicBezTo>
                  <a:cubicBezTo>
                    <a:pt x="1" y="2"/>
                    <a:pt x="0" y="6"/>
                    <a:pt x="1" y="9"/>
                  </a:cubicBezTo>
                  <a:cubicBezTo>
                    <a:pt x="18" y="57"/>
                    <a:pt x="18" y="57"/>
                    <a:pt x="18" y="57"/>
                  </a:cubicBezTo>
                  <a:cubicBezTo>
                    <a:pt x="42" y="80"/>
                    <a:pt x="42" y="80"/>
                    <a:pt x="42" y="80"/>
                  </a:cubicBezTo>
                  <a:cubicBezTo>
                    <a:pt x="44" y="81"/>
                    <a:pt x="46" y="82"/>
                    <a:pt x="48" y="82"/>
                  </a:cubicBezTo>
                  <a:cubicBezTo>
                    <a:pt x="49" y="82"/>
                    <a:pt x="50" y="82"/>
                    <a:pt x="51" y="81"/>
                  </a:cubicBezTo>
                  <a:cubicBezTo>
                    <a:pt x="51" y="79"/>
                    <a:pt x="50" y="78"/>
                    <a:pt x="48" y="76"/>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4" name="Freeform 40"/>
            <p:cNvSpPr>
              <a:spLocks/>
            </p:cNvSpPr>
            <p:nvPr/>
          </p:nvSpPr>
          <p:spPr bwMode="gray">
            <a:xfrm>
              <a:off x="8869662" y="4696145"/>
              <a:ext cx="73025" cy="73025"/>
            </a:xfrm>
            <a:custGeom>
              <a:avLst/>
              <a:gdLst>
                <a:gd name="T0" fmla="*/ 49 w 53"/>
                <a:gd name="T1" fmla="*/ 11 h 53"/>
                <a:gd name="T2" fmla="*/ 42 w 53"/>
                <a:gd name="T3" fmla="*/ 6 h 53"/>
                <a:gd name="T4" fmla="*/ 40 w 53"/>
                <a:gd name="T5" fmla="*/ 6 h 53"/>
                <a:gd name="T6" fmla="*/ 33 w 53"/>
                <a:gd name="T7" fmla="*/ 1 h 53"/>
                <a:gd name="T8" fmla="*/ 29 w 53"/>
                <a:gd name="T9" fmla="*/ 3 h 53"/>
                <a:gd name="T10" fmla="*/ 23 w 53"/>
                <a:gd name="T11" fmla="*/ 0 h 53"/>
                <a:gd name="T12" fmla="*/ 15 w 53"/>
                <a:gd name="T13" fmla="*/ 4 h 53"/>
                <a:gd name="T14" fmla="*/ 14 w 53"/>
                <a:gd name="T15" fmla="*/ 4 h 53"/>
                <a:gd name="T16" fmla="*/ 6 w 53"/>
                <a:gd name="T17" fmla="*/ 12 h 53"/>
                <a:gd name="T18" fmla="*/ 6 w 53"/>
                <a:gd name="T19" fmla="*/ 13 h 53"/>
                <a:gd name="T20" fmla="*/ 0 w 53"/>
                <a:gd name="T21" fmla="*/ 21 h 53"/>
                <a:gd name="T22" fmla="*/ 1 w 53"/>
                <a:gd name="T23" fmla="*/ 25 h 53"/>
                <a:gd name="T24" fmla="*/ 0 w 53"/>
                <a:gd name="T25" fmla="*/ 30 h 53"/>
                <a:gd name="T26" fmla="*/ 4 w 53"/>
                <a:gd name="T27" fmla="*/ 37 h 53"/>
                <a:gd name="T28" fmla="*/ 4 w 53"/>
                <a:gd name="T29" fmla="*/ 38 h 53"/>
                <a:gd name="T30" fmla="*/ 3 w 53"/>
                <a:gd name="T31" fmla="*/ 39 h 53"/>
                <a:gd name="T32" fmla="*/ 11 w 53"/>
                <a:gd name="T33" fmla="*/ 48 h 53"/>
                <a:gd name="T34" fmla="*/ 11 w 53"/>
                <a:gd name="T35" fmla="*/ 48 h 53"/>
                <a:gd name="T36" fmla="*/ 16 w 53"/>
                <a:gd name="T37" fmla="*/ 52 h 53"/>
                <a:gd name="T38" fmla="*/ 19 w 53"/>
                <a:gd name="T39" fmla="*/ 52 h 53"/>
                <a:gd name="T40" fmla="*/ 22 w 53"/>
                <a:gd name="T41" fmla="*/ 53 h 53"/>
                <a:gd name="T42" fmla="*/ 22 w 53"/>
                <a:gd name="T43" fmla="*/ 53 h 53"/>
                <a:gd name="T44" fmla="*/ 22 w 53"/>
                <a:gd name="T45" fmla="*/ 53 h 53"/>
                <a:gd name="T46" fmla="*/ 26 w 53"/>
                <a:gd name="T47" fmla="*/ 50 h 53"/>
                <a:gd name="T48" fmla="*/ 31 w 53"/>
                <a:gd name="T49" fmla="*/ 49 h 53"/>
                <a:gd name="T50" fmla="*/ 31 w 53"/>
                <a:gd name="T51" fmla="*/ 40 h 53"/>
                <a:gd name="T52" fmla="*/ 38 w 53"/>
                <a:gd name="T53" fmla="*/ 39 h 53"/>
                <a:gd name="T54" fmla="*/ 38 w 53"/>
                <a:gd name="T55" fmla="*/ 31 h 53"/>
                <a:gd name="T56" fmla="*/ 43 w 53"/>
                <a:gd name="T57" fmla="*/ 30 h 53"/>
                <a:gd name="T58" fmla="*/ 45 w 53"/>
                <a:gd name="T59" fmla="*/ 26 h 53"/>
                <a:gd name="T60" fmla="*/ 49 w 53"/>
                <a:gd name="T61" fmla="*/ 26 h 53"/>
                <a:gd name="T62" fmla="*/ 49 w 53"/>
                <a:gd name="T63" fmla="*/ 26 h 53"/>
                <a:gd name="T64" fmla="*/ 53 w 53"/>
                <a:gd name="T65" fmla="*/ 17 h 53"/>
                <a:gd name="T66" fmla="*/ 49 w 53"/>
                <a:gd name="T67" fmla="*/ 1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3" h="53">
                  <a:moveTo>
                    <a:pt x="49" y="11"/>
                  </a:moveTo>
                  <a:cubicBezTo>
                    <a:pt x="48" y="8"/>
                    <a:pt x="45" y="6"/>
                    <a:pt x="42" y="6"/>
                  </a:cubicBezTo>
                  <a:cubicBezTo>
                    <a:pt x="41" y="6"/>
                    <a:pt x="41" y="6"/>
                    <a:pt x="40" y="6"/>
                  </a:cubicBezTo>
                  <a:cubicBezTo>
                    <a:pt x="39" y="3"/>
                    <a:pt x="36" y="1"/>
                    <a:pt x="33" y="1"/>
                  </a:cubicBezTo>
                  <a:cubicBezTo>
                    <a:pt x="32" y="1"/>
                    <a:pt x="30" y="2"/>
                    <a:pt x="29" y="3"/>
                  </a:cubicBezTo>
                  <a:cubicBezTo>
                    <a:pt x="27" y="1"/>
                    <a:pt x="25" y="0"/>
                    <a:pt x="23" y="0"/>
                  </a:cubicBezTo>
                  <a:cubicBezTo>
                    <a:pt x="19" y="0"/>
                    <a:pt x="16" y="2"/>
                    <a:pt x="15" y="4"/>
                  </a:cubicBezTo>
                  <a:cubicBezTo>
                    <a:pt x="14" y="4"/>
                    <a:pt x="14" y="4"/>
                    <a:pt x="14" y="4"/>
                  </a:cubicBezTo>
                  <a:cubicBezTo>
                    <a:pt x="10" y="4"/>
                    <a:pt x="6" y="8"/>
                    <a:pt x="6" y="12"/>
                  </a:cubicBezTo>
                  <a:cubicBezTo>
                    <a:pt x="6" y="13"/>
                    <a:pt x="6" y="13"/>
                    <a:pt x="6" y="13"/>
                  </a:cubicBezTo>
                  <a:cubicBezTo>
                    <a:pt x="3" y="14"/>
                    <a:pt x="0" y="17"/>
                    <a:pt x="0" y="21"/>
                  </a:cubicBezTo>
                  <a:cubicBezTo>
                    <a:pt x="0" y="22"/>
                    <a:pt x="1" y="24"/>
                    <a:pt x="1" y="25"/>
                  </a:cubicBezTo>
                  <a:cubicBezTo>
                    <a:pt x="0" y="26"/>
                    <a:pt x="0" y="28"/>
                    <a:pt x="0" y="30"/>
                  </a:cubicBezTo>
                  <a:cubicBezTo>
                    <a:pt x="0" y="33"/>
                    <a:pt x="1" y="36"/>
                    <a:pt x="4" y="37"/>
                  </a:cubicBezTo>
                  <a:cubicBezTo>
                    <a:pt x="4" y="38"/>
                    <a:pt x="4" y="38"/>
                    <a:pt x="4" y="38"/>
                  </a:cubicBezTo>
                  <a:cubicBezTo>
                    <a:pt x="3" y="38"/>
                    <a:pt x="3" y="39"/>
                    <a:pt x="3" y="39"/>
                  </a:cubicBezTo>
                  <a:cubicBezTo>
                    <a:pt x="3" y="44"/>
                    <a:pt x="7" y="47"/>
                    <a:pt x="11" y="48"/>
                  </a:cubicBezTo>
                  <a:cubicBezTo>
                    <a:pt x="11" y="48"/>
                    <a:pt x="11" y="48"/>
                    <a:pt x="11" y="48"/>
                  </a:cubicBezTo>
                  <a:cubicBezTo>
                    <a:pt x="11" y="50"/>
                    <a:pt x="14" y="52"/>
                    <a:pt x="16" y="52"/>
                  </a:cubicBezTo>
                  <a:cubicBezTo>
                    <a:pt x="17" y="52"/>
                    <a:pt x="18" y="52"/>
                    <a:pt x="19" y="52"/>
                  </a:cubicBezTo>
                  <a:cubicBezTo>
                    <a:pt x="20" y="52"/>
                    <a:pt x="21" y="53"/>
                    <a:pt x="22" y="53"/>
                  </a:cubicBezTo>
                  <a:cubicBezTo>
                    <a:pt x="22" y="53"/>
                    <a:pt x="22" y="53"/>
                    <a:pt x="22" y="53"/>
                  </a:cubicBezTo>
                  <a:cubicBezTo>
                    <a:pt x="22" y="53"/>
                    <a:pt x="22" y="53"/>
                    <a:pt x="22" y="53"/>
                  </a:cubicBezTo>
                  <a:cubicBezTo>
                    <a:pt x="24" y="52"/>
                    <a:pt x="25" y="51"/>
                    <a:pt x="26" y="50"/>
                  </a:cubicBezTo>
                  <a:cubicBezTo>
                    <a:pt x="27" y="50"/>
                    <a:pt x="29" y="50"/>
                    <a:pt x="31" y="49"/>
                  </a:cubicBezTo>
                  <a:cubicBezTo>
                    <a:pt x="39" y="46"/>
                    <a:pt x="32" y="45"/>
                    <a:pt x="31" y="40"/>
                  </a:cubicBezTo>
                  <a:cubicBezTo>
                    <a:pt x="31" y="35"/>
                    <a:pt x="36" y="40"/>
                    <a:pt x="38" y="39"/>
                  </a:cubicBezTo>
                  <a:cubicBezTo>
                    <a:pt x="40" y="39"/>
                    <a:pt x="38" y="35"/>
                    <a:pt x="38" y="31"/>
                  </a:cubicBezTo>
                  <a:cubicBezTo>
                    <a:pt x="37" y="27"/>
                    <a:pt x="39" y="30"/>
                    <a:pt x="43" y="30"/>
                  </a:cubicBezTo>
                  <a:cubicBezTo>
                    <a:pt x="46" y="29"/>
                    <a:pt x="46" y="28"/>
                    <a:pt x="45" y="26"/>
                  </a:cubicBezTo>
                  <a:cubicBezTo>
                    <a:pt x="47" y="26"/>
                    <a:pt x="48" y="26"/>
                    <a:pt x="49" y="26"/>
                  </a:cubicBezTo>
                  <a:cubicBezTo>
                    <a:pt x="49" y="26"/>
                    <a:pt x="49" y="26"/>
                    <a:pt x="49" y="26"/>
                  </a:cubicBezTo>
                  <a:cubicBezTo>
                    <a:pt x="52" y="24"/>
                    <a:pt x="53" y="20"/>
                    <a:pt x="53" y="17"/>
                  </a:cubicBezTo>
                  <a:cubicBezTo>
                    <a:pt x="52" y="14"/>
                    <a:pt x="51" y="13"/>
                    <a:pt x="49"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5" name="Freeform 41"/>
            <p:cNvSpPr>
              <a:spLocks/>
            </p:cNvSpPr>
            <p:nvPr/>
          </p:nvSpPr>
          <p:spPr bwMode="gray">
            <a:xfrm>
              <a:off x="8861725" y="4683445"/>
              <a:ext cx="82550" cy="65087"/>
            </a:xfrm>
            <a:custGeom>
              <a:avLst/>
              <a:gdLst>
                <a:gd name="T0" fmla="*/ 60 w 60"/>
                <a:gd name="T1" fmla="*/ 26 h 47"/>
                <a:gd name="T2" fmla="*/ 59 w 60"/>
                <a:gd name="T3" fmla="*/ 21 h 47"/>
                <a:gd name="T4" fmla="*/ 22 w 60"/>
                <a:gd name="T5" fmla="*/ 6 h 47"/>
                <a:gd name="T6" fmla="*/ 6 w 60"/>
                <a:gd name="T7" fmla="*/ 43 h 47"/>
                <a:gd name="T8" fmla="*/ 8 w 60"/>
                <a:gd name="T9" fmla="*/ 47 h 47"/>
                <a:gd name="T10" fmla="*/ 60 w 60"/>
                <a:gd name="T11" fmla="*/ 26 h 47"/>
              </a:gdLst>
              <a:ahLst/>
              <a:cxnLst>
                <a:cxn ang="0">
                  <a:pos x="T0" y="T1"/>
                </a:cxn>
                <a:cxn ang="0">
                  <a:pos x="T2" y="T3"/>
                </a:cxn>
                <a:cxn ang="0">
                  <a:pos x="T4" y="T5"/>
                </a:cxn>
                <a:cxn ang="0">
                  <a:pos x="T6" y="T7"/>
                </a:cxn>
                <a:cxn ang="0">
                  <a:pos x="T8" y="T9"/>
                </a:cxn>
                <a:cxn ang="0">
                  <a:pos x="T10" y="T11"/>
                </a:cxn>
              </a:cxnLst>
              <a:rect l="0" t="0" r="r" b="b"/>
              <a:pathLst>
                <a:path w="60" h="47">
                  <a:moveTo>
                    <a:pt x="60" y="26"/>
                  </a:moveTo>
                  <a:cubicBezTo>
                    <a:pt x="60" y="24"/>
                    <a:pt x="59" y="23"/>
                    <a:pt x="59" y="21"/>
                  </a:cubicBezTo>
                  <a:cubicBezTo>
                    <a:pt x="53" y="7"/>
                    <a:pt x="36" y="0"/>
                    <a:pt x="22" y="6"/>
                  </a:cubicBezTo>
                  <a:cubicBezTo>
                    <a:pt x="7" y="12"/>
                    <a:pt x="0" y="29"/>
                    <a:pt x="6" y="43"/>
                  </a:cubicBezTo>
                  <a:cubicBezTo>
                    <a:pt x="7" y="44"/>
                    <a:pt x="7" y="46"/>
                    <a:pt x="8" y="47"/>
                  </a:cubicBezTo>
                  <a:lnTo>
                    <a:pt x="60" y="26"/>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6" name="Freeform 42"/>
            <p:cNvSpPr>
              <a:spLocks/>
            </p:cNvSpPr>
            <p:nvPr/>
          </p:nvSpPr>
          <p:spPr bwMode="gray">
            <a:xfrm>
              <a:off x="8885537" y="4683445"/>
              <a:ext cx="58738" cy="38100"/>
            </a:xfrm>
            <a:custGeom>
              <a:avLst/>
              <a:gdLst>
                <a:gd name="T0" fmla="*/ 34 w 42"/>
                <a:gd name="T1" fmla="*/ 24 h 28"/>
                <a:gd name="T2" fmla="*/ 35 w 42"/>
                <a:gd name="T3" fmla="*/ 28 h 28"/>
                <a:gd name="T4" fmla="*/ 42 w 42"/>
                <a:gd name="T5" fmla="*/ 26 h 28"/>
                <a:gd name="T6" fmla="*/ 41 w 42"/>
                <a:gd name="T7" fmla="*/ 21 h 28"/>
                <a:gd name="T8" fmla="*/ 4 w 42"/>
                <a:gd name="T9" fmla="*/ 6 h 28"/>
                <a:gd name="T10" fmla="*/ 0 w 42"/>
                <a:gd name="T11" fmla="*/ 8 h 28"/>
                <a:gd name="T12" fmla="*/ 34 w 42"/>
                <a:gd name="T13" fmla="*/ 24 h 28"/>
              </a:gdLst>
              <a:ahLst/>
              <a:cxnLst>
                <a:cxn ang="0">
                  <a:pos x="T0" y="T1"/>
                </a:cxn>
                <a:cxn ang="0">
                  <a:pos x="T2" y="T3"/>
                </a:cxn>
                <a:cxn ang="0">
                  <a:pos x="T4" y="T5"/>
                </a:cxn>
                <a:cxn ang="0">
                  <a:pos x="T6" y="T7"/>
                </a:cxn>
                <a:cxn ang="0">
                  <a:pos x="T8" y="T9"/>
                </a:cxn>
                <a:cxn ang="0">
                  <a:pos x="T10" y="T11"/>
                </a:cxn>
                <a:cxn ang="0">
                  <a:pos x="T12" y="T13"/>
                </a:cxn>
              </a:cxnLst>
              <a:rect l="0" t="0" r="r" b="b"/>
              <a:pathLst>
                <a:path w="42" h="28">
                  <a:moveTo>
                    <a:pt x="34" y="24"/>
                  </a:moveTo>
                  <a:cubicBezTo>
                    <a:pt x="34" y="26"/>
                    <a:pt x="34" y="27"/>
                    <a:pt x="35" y="28"/>
                  </a:cubicBezTo>
                  <a:cubicBezTo>
                    <a:pt x="42" y="26"/>
                    <a:pt x="42" y="26"/>
                    <a:pt x="42" y="26"/>
                  </a:cubicBezTo>
                  <a:cubicBezTo>
                    <a:pt x="42" y="24"/>
                    <a:pt x="41" y="23"/>
                    <a:pt x="41" y="21"/>
                  </a:cubicBezTo>
                  <a:cubicBezTo>
                    <a:pt x="35" y="7"/>
                    <a:pt x="18" y="0"/>
                    <a:pt x="4" y="6"/>
                  </a:cubicBezTo>
                  <a:cubicBezTo>
                    <a:pt x="2" y="7"/>
                    <a:pt x="1" y="7"/>
                    <a:pt x="0" y="8"/>
                  </a:cubicBezTo>
                  <a:cubicBezTo>
                    <a:pt x="14" y="4"/>
                    <a:pt x="28" y="11"/>
                    <a:pt x="34" y="24"/>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7" name="Freeform 43"/>
            <p:cNvSpPr>
              <a:spLocks/>
            </p:cNvSpPr>
            <p:nvPr/>
          </p:nvSpPr>
          <p:spPr bwMode="gray">
            <a:xfrm>
              <a:off x="8864900" y="4692970"/>
              <a:ext cx="26988" cy="55562"/>
            </a:xfrm>
            <a:custGeom>
              <a:avLst/>
              <a:gdLst>
                <a:gd name="T0" fmla="*/ 20 w 20"/>
                <a:gd name="T1" fmla="*/ 0 h 40"/>
                <a:gd name="T2" fmla="*/ 16 w 20"/>
                <a:gd name="T3" fmla="*/ 1 h 40"/>
                <a:gd name="T4" fmla="*/ 3 w 20"/>
                <a:gd name="T5" fmla="*/ 30 h 40"/>
                <a:gd name="T6" fmla="*/ 3 w 20"/>
                <a:gd name="T7" fmla="*/ 30 h 40"/>
                <a:gd name="T8" fmla="*/ 3 w 20"/>
                <a:gd name="T9" fmla="*/ 31 h 40"/>
                <a:gd name="T10" fmla="*/ 4 w 20"/>
                <a:gd name="T11" fmla="*/ 36 h 40"/>
                <a:gd name="T12" fmla="*/ 6 w 20"/>
                <a:gd name="T13" fmla="*/ 40 h 40"/>
                <a:gd name="T14" fmla="*/ 10 w 20"/>
                <a:gd name="T15" fmla="*/ 38 h 40"/>
                <a:gd name="T16" fmla="*/ 13 w 20"/>
                <a:gd name="T17" fmla="*/ 37 h 40"/>
                <a:gd name="T18" fmla="*/ 11 w 20"/>
                <a:gd name="T19" fmla="*/ 33 h 40"/>
                <a:gd name="T20" fmla="*/ 20 w 20"/>
                <a:gd name="T21"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40">
                  <a:moveTo>
                    <a:pt x="20" y="0"/>
                  </a:moveTo>
                  <a:cubicBezTo>
                    <a:pt x="18" y="0"/>
                    <a:pt x="17" y="1"/>
                    <a:pt x="16" y="1"/>
                  </a:cubicBezTo>
                  <a:cubicBezTo>
                    <a:pt x="6" y="7"/>
                    <a:pt x="0" y="19"/>
                    <a:pt x="3" y="30"/>
                  </a:cubicBezTo>
                  <a:cubicBezTo>
                    <a:pt x="3" y="30"/>
                    <a:pt x="3" y="30"/>
                    <a:pt x="3" y="30"/>
                  </a:cubicBezTo>
                  <a:cubicBezTo>
                    <a:pt x="3" y="31"/>
                    <a:pt x="3" y="31"/>
                    <a:pt x="3" y="31"/>
                  </a:cubicBezTo>
                  <a:cubicBezTo>
                    <a:pt x="3" y="33"/>
                    <a:pt x="4" y="34"/>
                    <a:pt x="4" y="36"/>
                  </a:cubicBezTo>
                  <a:cubicBezTo>
                    <a:pt x="5" y="37"/>
                    <a:pt x="6" y="39"/>
                    <a:pt x="6" y="40"/>
                  </a:cubicBezTo>
                  <a:cubicBezTo>
                    <a:pt x="10" y="38"/>
                    <a:pt x="10" y="38"/>
                    <a:pt x="10" y="38"/>
                  </a:cubicBezTo>
                  <a:cubicBezTo>
                    <a:pt x="13" y="37"/>
                    <a:pt x="13" y="37"/>
                    <a:pt x="13" y="37"/>
                  </a:cubicBezTo>
                  <a:cubicBezTo>
                    <a:pt x="13" y="36"/>
                    <a:pt x="12" y="34"/>
                    <a:pt x="11" y="33"/>
                  </a:cubicBezTo>
                  <a:cubicBezTo>
                    <a:pt x="6" y="21"/>
                    <a:pt x="10" y="8"/>
                    <a:pt x="20" y="0"/>
                  </a:cubicBez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8" name="Freeform 44"/>
            <p:cNvSpPr>
              <a:spLocks/>
            </p:cNvSpPr>
            <p:nvPr/>
          </p:nvSpPr>
          <p:spPr bwMode="gray">
            <a:xfrm>
              <a:off x="8864900" y="4708845"/>
              <a:ext cx="84138" cy="39687"/>
            </a:xfrm>
            <a:custGeom>
              <a:avLst/>
              <a:gdLst>
                <a:gd name="T0" fmla="*/ 58 w 61"/>
                <a:gd name="T1" fmla="*/ 0 h 29"/>
                <a:gd name="T2" fmla="*/ 1 w 61"/>
                <a:gd name="T3" fmla="*/ 23 h 29"/>
                <a:gd name="T4" fmla="*/ 1 w 61"/>
                <a:gd name="T5" fmla="*/ 27 h 29"/>
                <a:gd name="T6" fmla="*/ 3 w 61"/>
                <a:gd name="T7" fmla="*/ 29 h 29"/>
                <a:gd name="T8" fmla="*/ 61 w 61"/>
                <a:gd name="T9" fmla="*/ 5 h 29"/>
                <a:gd name="T10" fmla="*/ 61 w 61"/>
                <a:gd name="T11" fmla="*/ 2 h 29"/>
                <a:gd name="T12" fmla="*/ 58 w 61"/>
                <a:gd name="T13" fmla="*/ 0 h 29"/>
              </a:gdLst>
              <a:ahLst/>
              <a:cxnLst>
                <a:cxn ang="0">
                  <a:pos x="T0" y="T1"/>
                </a:cxn>
                <a:cxn ang="0">
                  <a:pos x="T2" y="T3"/>
                </a:cxn>
                <a:cxn ang="0">
                  <a:pos x="T4" y="T5"/>
                </a:cxn>
                <a:cxn ang="0">
                  <a:pos x="T6" y="T7"/>
                </a:cxn>
                <a:cxn ang="0">
                  <a:pos x="T8" y="T9"/>
                </a:cxn>
                <a:cxn ang="0">
                  <a:pos x="T10" y="T11"/>
                </a:cxn>
                <a:cxn ang="0">
                  <a:pos x="T12" y="T13"/>
                </a:cxn>
              </a:cxnLst>
              <a:rect l="0" t="0" r="r" b="b"/>
              <a:pathLst>
                <a:path w="61" h="29">
                  <a:moveTo>
                    <a:pt x="58" y="0"/>
                  </a:moveTo>
                  <a:cubicBezTo>
                    <a:pt x="1" y="23"/>
                    <a:pt x="1" y="23"/>
                    <a:pt x="1" y="23"/>
                  </a:cubicBezTo>
                  <a:cubicBezTo>
                    <a:pt x="1" y="23"/>
                    <a:pt x="0" y="25"/>
                    <a:pt x="1" y="27"/>
                  </a:cubicBezTo>
                  <a:cubicBezTo>
                    <a:pt x="2" y="28"/>
                    <a:pt x="3" y="29"/>
                    <a:pt x="3" y="29"/>
                  </a:cubicBezTo>
                  <a:cubicBezTo>
                    <a:pt x="61" y="5"/>
                    <a:pt x="61" y="5"/>
                    <a:pt x="61" y="5"/>
                  </a:cubicBezTo>
                  <a:cubicBezTo>
                    <a:pt x="61" y="5"/>
                    <a:pt x="61" y="4"/>
                    <a:pt x="61" y="2"/>
                  </a:cubicBezTo>
                  <a:cubicBezTo>
                    <a:pt x="60" y="0"/>
                    <a:pt x="58" y="0"/>
                    <a:pt x="58" y="0"/>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79" name="Freeform 45"/>
            <p:cNvSpPr>
              <a:spLocks noEditPoints="1"/>
            </p:cNvSpPr>
            <p:nvPr/>
          </p:nvSpPr>
          <p:spPr bwMode="gray">
            <a:xfrm>
              <a:off x="8693450" y="5112070"/>
              <a:ext cx="246063" cy="301625"/>
            </a:xfrm>
            <a:custGeom>
              <a:avLst/>
              <a:gdLst>
                <a:gd name="T0" fmla="*/ 100 w 178"/>
                <a:gd name="T1" fmla="*/ 161 h 219"/>
                <a:gd name="T2" fmla="*/ 175 w 178"/>
                <a:gd name="T3" fmla="*/ 114 h 219"/>
                <a:gd name="T4" fmla="*/ 176 w 178"/>
                <a:gd name="T5" fmla="*/ 113 h 219"/>
                <a:gd name="T6" fmla="*/ 176 w 178"/>
                <a:gd name="T7" fmla="*/ 113 h 219"/>
                <a:gd name="T8" fmla="*/ 177 w 178"/>
                <a:gd name="T9" fmla="*/ 112 h 219"/>
                <a:gd name="T10" fmla="*/ 177 w 178"/>
                <a:gd name="T11" fmla="*/ 110 h 219"/>
                <a:gd name="T12" fmla="*/ 177 w 178"/>
                <a:gd name="T13" fmla="*/ 109 h 219"/>
                <a:gd name="T14" fmla="*/ 177 w 178"/>
                <a:gd name="T15" fmla="*/ 108 h 219"/>
                <a:gd name="T16" fmla="*/ 176 w 178"/>
                <a:gd name="T17" fmla="*/ 107 h 219"/>
                <a:gd name="T18" fmla="*/ 176 w 178"/>
                <a:gd name="T19" fmla="*/ 107 h 219"/>
                <a:gd name="T20" fmla="*/ 175 w 178"/>
                <a:gd name="T21" fmla="*/ 106 h 219"/>
                <a:gd name="T22" fmla="*/ 174 w 178"/>
                <a:gd name="T23" fmla="*/ 105 h 219"/>
                <a:gd name="T24" fmla="*/ 100 w 178"/>
                <a:gd name="T25" fmla="*/ 58 h 219"/>
                <a:gd name="T26" fmla="*/ 176 w 178"/>
                <a:gd name="T27" fmla="*/ 3 h 219"/>
                <a:gd name="T28" fmla="*/ 89 w 178"/>
                <a:gd name="T29" fmla="*/ 51 h 219"/>
                <a:gd name="T30" fmla="*/ 2 w 178"/>
                <a:gd name="T31" fmla="*/ 3 h 219"/>
                <a:gd name="T32" fmla="*/ 78 w 178"/>
                <a:gd name="T33" fmla="*/ 58 h 219"/>
                <a:gd name="T34" fmla="*/ 3 w 178"/>
                <a:gd name="T35" fmla="*/ 105 h 219"/>
                <a:gd name="T36" fmla="*/ 2 w 178"/>
                <a:gd name="T37" fmla="*/ 106 h 219"/>
                <a:gd name="T38" fmla="*/ 2 w 178"/>
                <a:gd name="T39" fmla="*/ 107 h 219"/>
                <a:gd name="T40" fmla="*/ 2 w 178"/>
                <a:gd name="T41" fmla="*/ 107 h 219"/>
                <a:gd name="T42" fmla="*/ 1 w 178"/>
                <a:gd name="T43" fmla="*/ 108 h 219"/>
                <a:gd name="T44" fmla="*/ 1 w 178"/>
                <a:gd name="T45" fmla="*/ 109 h 219"/>
                <a:gd name="T46" fmla="*/ 1 w 178"/>
                <a:gd name="T47" fmla="*/ 110 h 219"/>
                <a:gd name="T48" fmla="*/ 1 w 178"/>
                <a:gd name="T49" fmla="*/ 112 h 219"/>
                <a:gd name="T50" fmla="*/ 1 w 178"/>
                <a:gd name="T51" fmla="*/ 113 h 219"/>
                <a:gd name="T52" fmla="*/ 2 w 178"/>
                <a:gd name="T53" fmla="*/ 113 h 219"/>
                <a:gd name="T54" fmla="*/ 3 w 178"/>
                <a:gd name="T55" fmla="*/ 114 h 219"/>
                <a:gd name="T56" fmla="*/ 78 w 178"/>
                <a:gd name="T57" fmla="*/ 161 h 219"/>
                <a:gd name="T58" fmla="*/ 2 w 178"/>
                <a:gd name="T59" fmla="*/ 216 h 219"/>
                <a:gd name="T60" fmla="*/ 10 w 178"/>
                <a:gd name="T61" fmla="*/ 218 h 219"/>
                <a:gd name="T62" fmla="*/ 168 w 178"/>
                <a:gd name="T63" fmla="*/ 218 h 219"/>
                <a:gd name="T64" fmla="*/ 176 w 178"/>
                <a:gd name="T65" fmla="*/ 216 h 219"/>
                <a:gd name="T66" fmla="*/ 18 w 178"/>
                <a:gd name="T67" fmla="*/ 110 h 219"/>
                <a:gd name="T68" fmla="*/ 160 w 178"/>
                <a:gd name="T69" fmla="*/ 110 h 219"/>
                <a:gd name="T70" fmla="*/ 18 w 178"/>
                <a:gd name="T71" fmla="*/ 11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78" h="219">
                  <a:moveTo>
                    <a:pt x="174" y="208"/>
                  </a:moveTo>
                  <a:cubicBezTo>
                    <a:pt x="100" y="161"/>
                    <a:pt x="100" y="161"/>
                    <a:pt x="100" y="161"/>
                  </a:cubicBezTo>
                  <a:cubicBezTo>
                    <a:pt x="174" y="115"/>
                    <a:pt x="174" y="115"/>
                    <a:pt x="174" y="115"/>
                  </a:cubicBezTo>
                  <a:cubicBezTo>
                    <a:pt x="175" y="114"/>
                    <a:pt x="175" y="114"/>
                    <a:pt x="175" y="114"/>
                  </a:cubicBezTo>
                  <a:cubicBezTo>
                    <a:pt x="175" y="114"/>
                    <a:pt x="175" y="114"/>
                    <a:pt x="175" y="114"/>
                  </a:cubicBezTo>
                  <a:cubicBezTo>
                    <a:pt x="175" y="114"/>
                    <a:pt x="176" y="114"/>
                    <a:pt x="176" y="113"/>
                  </a:cubicBezTo>
                  <a:cubicBezTo>
                    <a:pt x="176" y="113"/>
                    <a:pt x="176" y="113"/>
                    <a:pt x="176" y="113"/>
                  </a:cubicBezTo>
                  <a:cubicBezTo>
                    <a:pt x="176" y="113"/>
                    <a:pt x="176" y="113"/>
                    <a:pt x="176" y="113"/>
                  </a:cubicBezTo>
                  <a:cubicBezTo>
                    <a:pt x="177" y="112"/>
                    <a:pt x="177" y="112"/>
                    <a:pt x="177" y="112"/>
                  </a:cubicBezTo>
                  <a:cubicBezTo>
                    <a:pt x="177" y="112"/>
                    <a:pt x="177" y="112"/>
                    <a:pt x="177" y="112"/>
                  </a:cubicBezTo>
                  <a:cubicBezTo>
                    <a:pt x="177" y="111"/>
                    <a:pt x="177" y="111"/>
                    <a:pt x="177" y="111"/>
                  </a:cubicBezTo>
                  <a:cubicBezTo>
                    <a:pt x="177" y="110"/>
                    <a:pt x="177" y="110"/>
                    <a:pt x="177" y="110"/>
                  </a:cubicBezTo>
                  <a:cubicBezTo>
                    <a:pt x="177" y="110"/>
                    <a:pt x="177" y="110"/>
                    <a:pt x="177" y="110"/>
                  </a:cubicBezTo>
                  <a:cubicBezTo>
                    <a:pt x="177" y="109"/>
                    <a:pt x="177" y="109"/>
                    <a:pt x="177" y="109"/>
                  </a:cubicBezTo>
                  <a:cubicBezTo>
                    <a:pt x="177" y="109"/>
                    <a:pt x="177" y="109"/>
                    <a:pt x="177" y="109"/>
                  </a:cubicBezTo>
                  <a:cubicBezTo>
                    <a:pt x="177" y="108"/>
                    <a:pt x="177" y="108"/>
                    <a:pt x="177" y="108"/>
                  </a:cubicBezTo>
                  <a:cubicBezTo>
                    <a:pt x="177" y="108"/>
                    <a:pt x="177" y="108"/>
                    <a:pt x="177" y="108"/>
                  </a:cubicBezTo>
                  <a:cubicBezTo>
                    <a:pt x="176" y="107"/>
                    <a:pt x="176" y="107"/>
                    <a:pt x="176" y="107"/>
                  </a:cubicBezTo>
                  <a:cubicBezTo>
                    <a:pt x="176" y="107"/>
                    <a:pt x="176" y="107"/>
                    <a:pt x="176" y="107"/>
                  </a:cubicBezTo>
                  <a:cubicBezTo>
                    <a:pt x="176" y="107"/>
                    <a:pt x="176" y="107"/>
                    <a:pt x="176" y="107"/>
                  </a:cubicBezTo>
                  <a:cubicBezTo>
                    <a:pt x="176" y="106"/>
                    <a:pt x="176" y="106"/>
                    <a:pt x="176" y="106"/>
                  </a:cubicBezTo>
                  <a:cubicBezTo>
                    <a:pt x="175" y="106"/>
                    <a:pt x="175" y="106"/>
                    <a:pt x="175" y="106"/>
                  </a:cubicBezTo>
                  <a:cubicBezTo>
                    <a:pt x="175" y="105"/>
                    <a:pt x="175" y="105"/>
                    <a:pt x="175" y="105"/>
                  </a:cubicBezTo>
                  <a:cubicBezTo>
                    <a:pt x="174" y="105"/>
                    <a:pt x="174" y="105"/>
                    <a:pt x="174" y="105"/>
                  </a:cubicBezTo>
                  <a:cubicBezTo>
                    <a:pt x="174" y="105"/>
                    <a:pt x="174" y="105"/>
                    <a:pt x="174" y="105"/>
                  </a:cubicBezTo>
                  <a:cubicBezTo>
                    <a:pt x="100" y="58"/>
                    <a:pt x="100" y="58"/>
                    <a:pt x="100" y="58"/>
                  </a:cubicBezTo>
                  <a:cubicBezTo>
                    <a:pt x="174" y="12"/>
                    <a:pt x="174" y="12"/>
                    <a:pt x="174" y="12"/>
                  </a:cubicBezTo>
                  <a:cubicBezTo>
                    <a:pt x="177" y="10"/>
                    <a:pt x="178" y="6"/>
                    <a:pt x="176" y="3"/>
                  </a:cubicBezTo>
                  <a:cubicBezTo>
                    <a:pt x="174" y="1"/>
                    <a:pt x="171" y="0"/>
                    <a:pt x="168" y="2"/>
                  </a:cubicBezTo>
                  <a:cubicBezTo>
                    <a:pt x="89" y="51"/>
                    <a:pt x="89" y="51"/>
                    <a:pt x="89" y="51"/>
                  </a:cubicBezTo>
                  <a:cubicBezTo>
                    <a:pt x="10" y="2"/>
                    <a:pt x="10" y="2"/>
                    <a:pt x="10" y="2"/>
                  </a:cubicBezTo>
                  <a:cubicBezTo>
                    <a:pt x="7" y="0"/>
                    <a:pt x="3" y="1"/>
                    <a:pt x="2" y="3"/>
                  </a:cubicBezTo>
                  <a:cubicBezTo>
                    <a:pt x="0" y="6"/>
                    <a:pt x="1" y="10"/>
                    <a:pt x="4" y="12"/>
                  </a:cubicBezTo>
                  <a:cubicBezTo>
                    <a:pt x="78" y="58"/>
                    <a:pt x="78" y="58"/>
                    <a:pt x="78" y="58"/>
                  </a:cubicBezTo>
                  <a:cubicBezTo>
                    <a:pt x="4" y="105"/>
                    <a:pt x="4" y="105"/>
                    <a:pt x="4" y="105"/>
                  </a:cubicBezTo>
                  <a:cubicBezTo>
                    <a:pt x="3" y="105"/>
                    <a:pt x="3" y="105"/>
                    <a:pt x="3" y="105"/>
                  </a:cubicBezTo>
                  <a:cubicBezTo>
                    <a:pt x="3" y="105"/>
                    <a:pt x="3" y="105"/>
                    <a:pt x="3" y="105"/>
                  </a:cubicBezTo>
                  <a:cubicBezTo>
                    <a:pt x="2" y="106"/>
                    <a:pt x="2" y="106"/>
                    <a:pt x="2" y="106"/>
                  </a:cubicBezTo>
                  <a:cubicBezTo>
                    <a:pt x="2" y="106"/>
                    <a:pt x="2" y="106"/>
                    <a:pt x="2" y="106"/>
                  </a:cubicBezTo>
                  <a:cubicBezTo>
                    <a:pt x="2" y="107"/>
                    <a:pt x="2" y="107"/>
                    <a:pt x="2" y="107"/>
                  </a:cubicBezTo>
                  <a:cubicBezTo>
                    <a:pt x="2" y="107"/>
                    <a:pt x="2" y="107"/>
                    <a:pt x="2" y="107"/>
                  </a:cubicBezTo>
                  <a:cubicBezTo>
                    <a:pt x="2" y="107"/>
                    <a:pt x="2" y="107"/>
                    <a:pt x="2" y="107"/>
                  </a:cubicBezTo>
                  <a:cubicBezTo>
                    <a:pt x="1" y="108"/>
                    <a:pt x="1" y="108"/>
                    <a:pt x="1" y="108"/>
                  </a:cubicBezTo>
                  <a:cubicBezTo>
                    <a:pt x="1" y="108"/>
                    <a:pt x="1" y="108"/>
                    <a:pt x="1" y="108"/>
                  </a:cubicBezTo>
                  <a:cubicBezTo>
                    <a:pt x="1" y="109"/>
                    <a:pt x="1" y="109"/>
                    <a:pt x="1" y="109"/>
                  </a:cubicBezTo>
                  <a:cubicBezTo>
                    <a:pt x="1" y="109"/>
                    <a:pt x="1" y="109"/>
                    <a:pt x="1" y="109"/>
                  </a:cubicBezTo>
                  <a:cubicBezTo>
                    <a:pt x="1" y="110"/>
                    <a:pt x="1" y="110"/>
                    <a:pt x="1" y="110"/>
                  </a:cubicBezTo>
                  <a:cubicBezTo>
                    <a:pt x="1" y="110"/>
                    <a:pt x="1" y="110"/>
                    <a:pt x="1" y="110"/>
                  </a:cubicBezTo>
                  <a:cubicBezTo>
                    <a:pt x="1" y="111"/>
                    <a:pt x="1" y="111"/>
                    <a:pt x="1" y="111"/>
                  </a:cubicBezTo>
                  <a:cubicBezTo>
                    <a:pt x="1" y="112"/>
                    <a:pt x="1" y="112"/>
                    <a:pt x="1" y="112"/>
                  </a:cubicBezTo>
                  <a:cubicBezTo>
                    <a:pt x="1" y="112"/>
                    <a:pt x="1" y="112"/>
                    <a:pt x="1" y="112"/>
                  </a:cubicBezTo>
                  <a:cubicBezTo>
                    <a:pt x="1" y="113"/>
                    <a:pt x="1" y="113"/>
                    <a:pt x="1" y="113"/>
                  </a:cubicBezTo>
                  <a:cubicBezTo>
                    <a:pt x="2" y="113"/>
                    <a:pt x="2" y="113"/>
                    <a:pt x="2" y="113"/>
                  </a:cubicBezTo>
                  <a:cubicBezTo>
                    <a:pt x="2" y="113"/>
                    <a:pt x="2" y="113"/>
                    <a:pt x="2" y="113"/>
                  </a:cubicBezTo>
                  <a:cubicBezTo>
                    <a:pt x="2" y="114"/>
                    <a:pt x="2" y="114"/>
                    <a:pt x="3" y="114"/>
                  </a:cubicBezTo>
                  <a:cubicBezTo>
                    <a:pt x="3" y="114"/>
                    <a:pt x="3" y="114"/>
                    <a:pt x="3" y="114"/>
                  </a:cubicBezTo>
                  <a:cubicBezTo>
                    <a:pt x="4" y="115"/>
                    <a:pt x="4" y="115"/>
                    <a:pt x="4" y="115"/>
                  </a:cubicBezTo>
                  <a:cubicBezTo>
                    <a:pt x="78" y="161"/>
                    <a:pt x="78" y="161"/>
                    <a:pt x="78" y="161"/>
                  </a:cubicBezTo>
                  <a:cubicBezTo>
                    <a:pt x="4" y="208"/>
                    <a:pt x="4" y="208"/>
                    <a:pt x="4" y="208"/>
                  </a:cubicBezTo>
                  <a:cubicBezTo>
                    <a:pt x="1" y="210"/>
                    <a:pt x="0" y="213"/>
                    <a:pt x="2" y="216"/>
                  </a:cubicBezTo>
                  <a:cubicBezTo>
                    <a:pt x="3" y="218"/>
                    <a:pt x="5" y="219"/>
                    <a:pt x="7" y="219"/>
                  </a:cubicBezTo>
                  <a:cubicBezTo>
                    <a:pt x="8" y="219"/>
                    <a:pt x="9" y="219"/>
                    <a:pt x="10" y="218"/>
                  </a:cubicBezTo>
                  <a:cubicBezTo>
                    <a:pt x="89" y="169"/>
                    <a:pt x="89" y="169"/>
                    <a:pt x="89" y="169"/>
                  </a:cubicBezTo>
                  <a:cubicBezTo>
                    <a:pt x="168" y="218"/>
                    <a:pt x="168" y="218"/>
                    <a:pt x="168" y="218"/>
                  </a:cubicBezTo>
                  <a:cubicBezTo>
                    <a:pt x="169" y="219"/>
                    <a:pt x="170" y="219"/>
                    <a:pt x="171" y="219"/>
                  </a:cubicBezTo>
                  <a:cubicBezTo>
                    <a:pt x="173" y="219"/>
                    <a:pt x="175" y="218"/>
                    <a:pt x="176" y="216"/>
                  </a:cubicBezTo>
                  <a:cubicBezTo>
                    <a:pt x="178" y="213"/>
                    <a:pt x="177" y="210"/>
                    <a:pt x="174" y="208"/>
                  </a:cubicBezTo>
                  <a:close/>
                  <a:moveTo>
                    <a:pt x="18" y="110"/>
                  </a:moveTo>
                  <a:cubicBezTo>
                    <a:pt x="89" y="65"/>
                    <a:pt x="89" y="65"/>
                    <a:pt x="89" y="65"/>
                  </a:cubicBezTo>
                  <a:cubicBezTo>
                    <a:pt x="160" y="110"/>
                    <a:pt x="160" y="110"/>
                    <a:pt x="160" y="110"/>
                  </a:cubicBezTo>
                  <a:cubicBezTo>
                    <a:pt x="89" y="154"/>
                    <a:pt x="89" y="154"/>
                    <a:pt x="89" y="154"/>
                  </a:cubicBezTo>
                  <a:lnTo>
                    <a:pt x="18" y="11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0" name="Freeform 46"/>
            <p:cNvSpPr>
              <a:spLocks/>
            </p:cNvSpPr>
            <p:nvPr/>
          </p:nvSpPr>
          <p:spPr bwMode="gray">
            <a:xfrm>
              <a:off x="8642650" y="5386708"/>
              <a:ext cx="346075" cy="112712"/>
            </a:xfrm>
            <a:custGeom>
              <a:avLst/>
              <a:gdLst>
                <a:gd name="T0" fmla="*/ 250 w 250"/>
                <a:gd name="T1" fmla="*/ 72 h 81"/>
                <a:gd name="T2" fmla="*/ 241 w 250"/>
                <a:gd name="T3" fmla="*/ 81 h 81"/>
                <a:gd name="T4" fmla="*/ 9 w 250"/>
                <a:gd name="T5" fmla="*/ 81 h 81"/>
                <a:gd name="T6" fmla="*/ 0 w 250"/>
                <a:gd name="T7" fmla="*/ 72 h 81"/>
                <a:gd name="T8" fmla="*/ 0 w 250"/>
                <a:gd name="T9" fmla="*/ 9 h 81"/>
                <a:gd name="T10" fmla="*/ 9 w 250"/>
                <a:gd name="T11" fmla="*/ 0 h 81"/>
                <a:gd name="T12" fmla="*/ 241 w 250"/>
                <a:gd name="T13" fmla="*/ 0 h 81"/>
                <a:gd name="T14" fmla="*/ 250 w 250"/>
                <a:gd name="T15" fmla="*/ 9 h 81"/>
                <a:gd name="T16" fmla="*/ 250 w 250"/>
                <a:gd name="T17" fmla="*/ 72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50" h="81">
                  <a:moveTo>
                    <a:pt x="250" y="72"/>
                  </a:moveTo>
                  <a:cubicBezTo>
                    <a:pt x="250" y="77"/>
                    <a:pt x="246" y="81"/>
                    <a:pt x="241" y="81"/>
                  </a:cubicBezTo>
                  <a:cubicBezTo>
                    <a:pt x="9" y="81"/>
                    <a:pt x="9" y="81"/>
                    <a:pt x="9" y="81"/>
                  </a:cubicBezTo>
                  <a:cubicBezTo>
                    <a:pt x="4" y="81"/>
                    <a:pt x="0" y="77"/>
                    <a:pt x="0" y="72"/>
                  </a:cubicBezTo>
                  <a:cubicBezTo>
                    <a:pt x="0" y="9"/>
                    <a:pt x="0" y="9"/>
                    <a:pt x="0" y="9"/>
                  </a:cubicBezTo>
                  <a:cubicBezTo>
                    <a:pt x="0" y="4"/>
                    <a:pt x="4" y="0"/>
                    <a:pt x="9" y="0"/>
                  </a:cubicBezTo>
                  <a:cubicBezTo>
                    <a:pt x="241" y="0"/>
                    <a:pt x="241" y="0"/>
                    <a:pt x="241" y="0"/>
                  </a:cubicBezTo>
                  <a:cubicBezTo>
                    <a:pt x="246" y="0"/>
                    <a:pt x="250" y="4"/>
                    <a:pt x="250" y="9"/>
                  </a:cubicBezTo>
                  <a:lnTo>
                    <a:pt x="250" y="7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1" name="Freeform 47"/>
            <p:cNvSpPr>
              <a:spLocks/>
            </p:cNvSpPr>
            <p:nvPr/>
          </p:nvSpPr>
          <p:spPr bwMode="gray">
            <a:xfrm>
              <a:off x="8642650" y="5405758"/>
              <a:ext cx="327025" cy="93662"/>
            </a:xfrm>
            <a:custGeom>
              <a:avLst/>
              <a:gdLst>
                <a:gd name="T0" fmla="*/ 22 w 236"/>
                <a:gd name="T1" fmla="*/ 55 h 68"/>
                <a:gd name="T2" fmla="*/ 14 w 236"/>
                <a:gd name="T3" fmla="*/ 46 h 68"/>
                <a:gd name="T4" fmla="*/ 14 w 236"/>
                <a:gd name="T5" fmla="*/ 0 h 68"/>
                <a:gd name="T6" fmla="*/ 0 w 236"/>
                <a:gd name="T7" fmla="*/ 0 h 68"/>
                <a:gd name="T8" fmla="*/ 0 w 236"/>
                <a:gd name="T9" fmla="*/ 59 h 68"/>
                <a:gd name="T10" fmla="*/ 9 w 236"/>
                <a:gd name="T11" fmla="*/ 68 h 68"/>
                <a:gd name="T12" fmla="*/ 236 w 236"/>
                <a:gd name="T13" fmla="*/ 68 h 68"/>
                <a:gd name="T14" fmla="*/ 236 w 236"/>
                <a:gd name="T15" fmla="*/ 55 h 68"/>
                <a:gd name="T16" fmla="*/ 22 w 236"/>
                <a:gd name="T17" fmla="*/ 55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68">
                  <a:moveTo>
                    <a:pt x="22" y="55"/>
                  </a:moveTo>
                  <a:cubicBezTo>
                    <a:pt x="17" y="55"/>
                    <a:pt x="14" y="51"/>
                    <a:pt x="14" y="46"/>
                  </a:cubicBezTo>
                  <a:cubicBezTo>
                    <a:pt x="14" y="0"/>
                    <a:pt x="14" y="0"/>
                    <a:pt x="14" y="0"/>
                  </a:cubicBezTo>
                  <a:cubicBezTo>
                    <a:pt x="0" y="0"/>
                    <a:pt x="0" y="0"/>
                    <a:pt x="0" y="0"/>
                  </a:cubicBezTo>
                  <a:cubicBezTo>
                    <a:pt x="0" y="59"/>
                    <a:pt x="0" y="59"/>
                    <a:pt x="0" y="59"/>
                  </a:cubicBezTo>
                  <a:cubicBezTo>
                    <a:pt x="0" y="64"/>
                    <a:pt x="4" y="68"/>
                    <a:pt x="9" y="68"/>
                  </a:cubicBezTo>
                  <a:cubicBezTo>
                    <a:pt x="236" y="68"/>
                    <a:pt x="236" y="68"/>
                    <a:pt x="236" y="68"/>
                  </a:cubicBezTo>
                  <a:cubicBezTo>
                    <a:pt x="236" y="55"/>
                    <a:pt x="236" y="55"/>
                    <a:pt x="236" y="55"/>
                  </a:cubicBezTo>
                  <a:lnTo>
                    <a:pt x="22" y="5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2" name="Freeform 48"/>
            <p:cNvSpPr>
              <a:spLocks/>
            </p:cNvSpPr>
            <p:nvPr/>
          </p:nvSpPr>
          <p:spPr bwMode="gray">
            <a:xfrm>
              <a:off x="8642650" y="5386708"/>
              <a:ext cx="346075" cy="112712"/>
            </a:xfrm>
            <a:custGeom>
              <a:avLst/>
              <a:gdLst>
                <a:gd name="T0" fmla="*/ 241 w 250"/>
                <a:gd name="T1" fmla="*/ 81 h 81"/>
                <a:gd name="T2" fmla="*/ 236 w 250"/>
                <a:gd name="T3" fmla="*/ 81 h 81"/>
                <a:gd name="T4" fmla="*/ 236 w 250"/>
                <a:gd name="T5" fmla="*/ 22 h 81"/>
                <a:gd name="T6" fmla="*/ 228 w 250"/>
                <a:gd name="T7" fmla="*/ 13 h 81"/>
                <a:gd name="T8" fmla="*/ 0 w 250"/>
                <a:gd name="T9" fmla="*/ 13 h 81"/>
                <a:gd name="T10" fmla="*/ 0 w 250"/>
                <a:gd name="T11" fmla="*/ 9 h 81"/>
                <a:gd name="T12" fmla="*/ 9 w 250"/>
                <a:gd name="T13" fmla="*/ 0 h 81"/>
                <a:gd name="T14" fmla="*/ 241 w 250"/>
                <a:gd name="T15" fmla="*/ 0 h 81"/>
                <a:gd name="T16" fmla="*/ 250 w 250"/>
                <a:gd name="T17" fmla="*/ 9 h 81"/>
                <a:gd name="T18" fmla="*/ 250 w 250"/>
                <a:gd name="T19" fmla="*/ 72 h 81"/>
                <a:gd name="T20" fmla="*/ 241 w 250"/>
                <a:gd name="T21" fmla="*/ 81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81">
                  <a:moveTo>
                    <a:pt x="241" y="81"/>
                  </a:moveTo>
                  <a:cubicBezTo>
                    <a:pt x="236" y="81"/>
                    <a:pt x="236" y="81"/>
                    <a:pt x="236" y="81"/>
                  </a:cubicBezTo>
                  <a:cubicBezTo>
                    <a:pt x="236" y="22"/>
                    <a:pt x="236" y="22"/>
                    <a:pt x="236" y="22"/>
                  </a:cubicBezTo>
                  <a:cubicBezTo>
                    <a:pt x="236" y="17"/>
                    <a:pt x="232" y="13"/>
                    <a:pt x="228" y="13"/>
                  </a:cubicBezTo>
                  <a:cubicBezTo>
                    <a:pt x="0" y="13"/>
                    <a:pt x="0" y="13"/>
                    <a:pt x="0" y="13"/>
                  </a:cubicBezTo>
                  <a:cubicBezTo>
                    <a:pt x="0" y="9"/>
                    <a:pt x="0" y="9"/>
                    <a:pt x="0" y="9"/>
                  </a:cubicBezTo>
                  <a:cubicBezTo>
                    <a:pt x="0" y="4"/>
                    <a:pt x="4" y="0"/>
                    <a:pt x="9" y="0"/>
                  </a:cubicBezTo>
                  <a:cubicBezTo>
                    <a:pt x="241" y="0"/>
                    <a:pt x="241" y="0"/>
                    <a:pt x="241" y="0"/>
                  </a:cubicBezTo>
                  <a:cubicBezTo>
                    <a:pt x="246" y="0"/>
                    <a:pt x="250" y="4"/>
                    <a:pt x="250" y="9"/>
                  </a:cubicBezTo>
                  <a:cubicBezTo>
                    <a:pt x="250" y="72"/>
                    <a:pt x="250" y="72"/>
                    <a:pt x="250" y="72"/>
                  </a:cubicBezTo>
                  <a:cubicBezTo>
                    <a:pt x="250" y="77"/>
                    <a:pt x="246" y="81"/>
                    <a:pt x="241" y="8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3" name="Oval 49"/>
            <p:cNvSpPr>
              <a:spLocks noChangeArrowheads="1"/>
            </p:cNvSpPr>
            <p:nvPr/>
          </p:nvSpPr>
          <p:spPr bwMode="gray">
            <a:xfrm>
              <a:off x="8674400"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4" name="Oval 50"/>
            <p:cNvSpPr>
              <a:spLocks noChangeArrowheads="1"/>
            </p:cNvSpPr>
            <p:nvPr/>
          </p:nvSpPr>
          <p:spPr bwMode="gray">
            <a:xfrm>
              <a:off x="8693450" y="5474020"/>
              <a:ext cx="49213"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5" name="Freeform 51"/>
            <p:cNvSpPr>
              <a:spLocks/>
            </p:cNvSpPr>
            <p:nvPr/>
          </p:nvSpPr>
          <p:spPr bwMode="gray">
            <a:xfrm>
              <a:off x="8693450"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6" name="Oval 52"/>
            <p:cNvSpPr>
              <a:spLocks noChangeArrowheads="1"/>
            </p:cNvSpPr>
            <p:nvPr/>
          </p:nvSpPr>
          <p:spPr bwMode="gray">
            <a:xfrm>
              <a:off x="8869662" y="5454970"/>
              <a:ext cx="87313" cy="873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7" name="Oval 53"/>
            <p:cNvSpPr>
              <a:spLocks noChangeArrowheads="1"/>
            </p:cNvSpPr>
            <p:nvPr/>
          </p:nvSpPr>
          <p:spPr bwMode="gray">
            <a:xfrm>
              <a:off x="8887125" y="5474020"/>
              <a:ext cx="50800" cy="49212"/>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8" name="Freeform 54"/>
            <p:cNvSpPr>
              <a:spLocks/>
            </p:cNvSpPr>
            <p:nvPr/>
          </p:nvSpPr>
          <p:spPr bwMode="gray">
            <a:xfrm>
              <a:off x="8887125" y="5480370"/>
              <a:ext cx="42863" cy="42862"/>
            </a:xfrm>
            <a:custGeom>
              <a:avLst/>
              <a:gdLst>
                <a:gd name="T0" fmla="*/ 18 w 31"/>
                <a:gd name="T1" fmla="*/ 31 h 31"/>
                <a:gd name="T2" fmla="*/ 31 w 31"/>
                <a:gd name="T3" fmla="*/ 26 h 31"/>
                <a:gd name="T4" fmla="*/ 6 w 31"/>
                <a:gd name="T5" fmla="*/ 0 h 31"/>
                <a:gd name="T6" fmla="*/ 0 w 31"/>
                <a:gd name="T7" fmla="*/ 13 h 31"/>
                <a:gd name="T8" fmla="*/ 18 w 31"/>
                <a:gd name="T9" fmla="*/ 31 h 31"/>
              </a:gdLst>
              <a:ahLst/>
              <a:cxnLst>
                <a:cxn ang="0">
                  <a:pos x="T0" y="T1"/>
                </a:cxn>
                <a:cxn ang="0">
                  <a:pos x="T2" y="T3"/>
                </a:cxn>
                <a:cxn ang="0">
                  <a:pos x="T4" y="T5"/>
                </a:cxn>
                <a:cxn ang="0">
                  <a:pos x="T6" y="T7"/>
                </a:cxn>
                <a:cxn ang="0">
                  <a:pos x="T8" y="T9"/>
                </a:cxn>
              </a:cxnLst>
              <a:rect l="0" t="0" r="r" b="b"/>
              <a:pathLst>
                <a:path w="31" h="31">
                  <a:moveTo>
                    <a:pt x="18" y="31"/>
                  </a:moveTo>
                  <a:cubicBezTo>
                    <a:pt x="23" y="31"/>
                    <a:pt x="28" y="29"/>
                    <a:pt x="31" y="26"/>
                  </a:cubicBezTo>
                  <a:cubicBezTo>
                    <a:pt x="6" y="0"/>
                    <a:pt x="6" y="0"/>
                    <a:pt x="6" y="0"/>
                  </a:cubicBezTo>
                  <a:cubicBezTo>
                    <a:pt x="2" y="4"/>
                    <a:pt x="0" y="8"/>
                    <a:pt x="0" y="13"/>
                  </a:cubicBezTo>
                  <a:cubicBezTo>
                    <a:pt x="0" y="23"/>
                    <a:pt x="8" y="31"/>
                    <a:pt x="18" y="3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89" name="Freeform 55"/>
            <p:cNvSpPr>
              <a:spLocks noEditPoints="1"/>
            </p:cNvSpPr>
            <p:nvPr/>
          </p:nvSpPr>
          <p:spPr bwMode="gray">
            <a:xfrm>
              <a:off x="8631537" y="4907283"/>
              <a:ext cx="368300" cy="223837"/>
            </a:xfrm>
            <a:custGeom>
              <a:avLst/>
              <a:gdLst>
                <a:gd name="T0" fmla="*/ 258 w 266"/>
                <a:gd name="T1" fmla="*/ 0 h 163"/>
                <a:gd name="T2" fmla="*/ 8 w 266"/>
                <a:gd name="T3" fmla="*/ 0 h 163"/>
                <a:gd name="T4" fmla="*/ 0 w 266"/>
                <a:gd name="T5" fmla="*/ 8 h 163"/>
                <a:gd name="T6" fmla="*/ 8 w 266"/>
                <a:gd name="T7" fmla="*/ 16 h 163"/>
                <a:gd name="T8" fmla="*/ 23 w 266"/>
                <a:gd name="T9" fmla="*/ 16 h 163"/>
                <a:gd name="T10" fmla="*/ 23 w 266"/>
                <a:gd name="T11" fmla="*/ 102 h 163"/>
                <a:gd name="T12" fmla="*/ 17 w 266"/>
                <a:gd name="T13" fmla="*/ 102 h 163"/>
                <a:gd name="T14" fmla="*/ 8 w 266"/>
                <a:gd name="T15" fmla="*/ 111 h 163"/>
                <a:gd name="T16" fmla="*/ 8 w 266"/>
                <a:gd name="T17" fmla="*/ 155 h 163"/>
                <a:gd name="T18" fmla="*/ 17 w 266"/>
                <a:gd name="T19" fmla="*/ 163 h 163"/>
                <a:gd name="T20" fmla="*/ 249 w 266"/>
                <a:gd name="T21" fmla="*/ 163 h 163"/>
                <a:gd name="T22" fmla="*/ 258 w 266"/>
                <a:gd name="T23" fmla="*/ 155 h 163"/>
                <a:gd name="T24" fmla="*/ 258 w 266"/>
                <a:gd name="T25" fmla="*/ 111 h 163"/>
                <a:gd name="T26" fmla="*/ 249 w 266"/>
                <a:gd name="T27" fmla="*/ 102 h 163"/>
                <a:gd name="T28" fmla="*/ 243 w 266"/>
                <a:gd name="T29" fmla="*/ 102 h 163"/>
                <a:gd name="T30" fmla="*/ 243 w 266"/>
                <a:gd name="T31" fmla="*/ 16 h 163"/>
                <a:gd name="T32" fmla="*/ 258 w 266"/>
                <a:gd name="T33" fmla="*/ 16 h 163"/>
                <a:gd name="T34" fmla="*/ 266 w 266"/>
                <a:gd name="T35" fmla="*/ 8 h 163"/>
                <a:gd name="T36" fmla="*/ 258 w 266"/>
                <a:gd name="T37" fmla="*/ 0 h 163"/>
                <a:gd name="T38" fmla="*/ 189 w 266"/>
                <a:gd name="T39" fmla="*/ 16 h 163"/>
                <a:gd name="T40" fmla="*/ 189 w 266"/>
                <a:gd name="T41" fmla="*/ 102 h 163"/>
                <a:gd name="T42" fmla="*/ 160 w 266"/>
                <a:gd name="T43" fmla="*/ 102 h 163"/>
                <a:gd name="T44" fmla="*/ 160 w 266"/>
                <a:gd name="T45" fmla="*/ 16 h 163"/>
                <a:gd name="T46" fmla="*/ 189 w 266"/>
                <a:gd name="T47" fmla="*/ 16 h 163"/>
                <a:gd name="T48" fmla="*/ 148 w 266"/>
                <a:gd name="T49" fmla="*/ 16 h 163"/>
                <a:gd name="T50" fmla="*/ 148 w 266"/>
                <a:gd name="T51" fmla="*/ 102 h 163"/>
                <a:gd name="T52" fmla="*/ 118 w 266"/>
                <a:gd name="T53" fmla="*/ 102 h 163"/>
                <a:gd name="T54" fmla="*/ 118 w 266"/>
                <a:gd name="T55" fmla="*/ 16 h 163"/>
                <a:gd name="T56" fmla="*/ 148 w 266"/>
                <a:gd name="T57" fmla="*/ 16 h 163"/>
                <a:gd name="T58" fmla="*/ 106 w 266"/>
                <a:gd name="T59" fmla="*/ 16 h 163"/>
                <a:gd name="T60" fmla="*/ 106 w 266"/>
                <a:gd name="T61" fmla="*/ 102 h 163"/>
                <a:gd name="T62" fmla="*/ 77 w 266"/>
                <a:gd name="T63" fmla="*/ 102 h 163"/>
                <a:gd name="T64" fmla="*/ 77 w 266"/>
                <a:gd name="T65" fmla="*/ 16 h 163"/>
                <a:gd name="T66" fmla="*/ 106 w 266"/>
                <a:gd name="T67" fmla="*/ 16 h 163"/>
                <a:gd name="T68" fmla="*/ 35 w 266"/>
                <a:gd name="T69" fmla="*/ 16 h 163"/>
                <a:gd name="T70" fmla="*/ 65 w 266"/>
                <a:gd name="T71" fmla="*/ 16 h 163"/>
                <a:gd name="T72" fmla="*/ 65 w 266"/>
                <a:gd name="T73" fmla="*/ 102 h 163"/>
                <a:gd name="T74" fmla="*/ 35 w 266"/>
                <a:gd name="T75" fmla="*/ 102 h 163"/>
                <a:gd name="T76" fmla="*/ 35 w 266"/>
                <a:gd name="T77" fmla="*/ 16 h 163"/>
                <a:gd name="T78" fmla="*/ 201 w 266"/>
                <a:gd name="T79" fmla="*/ 102 h 163"/>
                <a:gd name="T80" fmla="*/ 201 w 266"/>
                <a:gd name="T81" fmla="*/ 16 h 163"/>
                <a:gd name="T82" fmla="*/ 231 w 266"/>
                <a:gd name="T83" fmla="*/ 16 h 163"/>
                <a:gd name="T84" fmla="*/ 231 w 266"/>
                <a:gd name="T85" fmla="*/ 102 h 163"/>
                <a:gd name="T86" fmla="*/ 201 w 266"/>
                <a:gd name="T87" fmla="*/ 102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6" h="163">
                  <a:moveTo>
                    <a:pt x="258" y="0"/>
                  </a:moveTo>
                  <a:cubicBezTo>
                    <a:pt x="8" y="0"/>
                    <a:pt x="8" y="0"/>
                    <a:pt x="8" y="0"/>
                  </a:cubicBezTo>
                  <a:cubicBezTo>
                    <a:pt x="4" y="0"/>
                    <a:pt x="0" y="4"/>
                    <a:pt x="0" y="8"/>
                  </a:cubicBezTo>
                  <a:cubicBezTo>
                    <a:pt x="0" y="13"/>
                    <a:pt x="4" y="16"/>
                    <a:pt x="8" y="16"/>
                  </a:cubicBezTo>
                  <a:cubicBezTo>
                    <a:pt x="23" y="16"/>
                    <a:pt x="23" y="16"/>
                    <a:pt x="23" y="16"/>
                  </a:cubicBezTo>
                  <a:cubicBezTo>
                    <a:pt x="23" y="102"/>
                    <a:pt x="23" y="102"/>
                    <a:pt x="23" y="102"/>
                  </a:cubicBezTo>
                  <a:cubicBezTo>
                    <a:pt x="17" y="102"/>
                    <a:pt x="17" y="102"/>
                    <a:pt x="17" y="102"/>
                  </a:cubicBezTo>
                  <a:cubicBezTo>
                    <a:pt x="12" y="102"/>
                    <a:pt x="8" y="106"/>
                    <a:pt x="8" y="111"/>
                  </a:cubicBezTo>
                  <a:cubicBezTo>
                    <a:pt x="8" y="155"/>
                    <a:pt x="8" y="155"/>
                    <a:pt x="8" y="155"/>
                  </a:cubicBezTo>
                  <a:cubicBezTo>
                    <a:pt x="8" y="160"/>
                    <a:pt x="12" y="163"/>
                    <a:pt x="17" y="163"/>
                  </a:cubicBezTo>
                  <a:cubicBezTo>
                    <a:pt x="249" y="163"/>
                    <a:pt x="249" y="163"/>
                    <a:pt x="249" y="163"/>
                  </a:cubicBezTo>
                  <a:cubicBezTo>
                    <a:pt x="254" y="163"/>
                    <a:pt x="258" y="160"/>
                    <a:pt x="258" y="155"/>
                  </a:cubicBezTo>
                  <a:cubicBezTo>
                    <a:pt x="258" y="111"/>
                    <a:pt x="258" y="111"/>
                    <a:pt x="258" y="111"/>
                  </a:cubicBezTo>
                  <a:cubicBezTo>
                    <a:pt x="258" y="106"/>
                    <a:pt x="254" y="102"/>
                    <a:pt x="249" y="102"/>
                  </a:cubicBezTo>
                  <a:cubicBezTo>
                    <a:pt x="243" y="102"/>
                    <a:pt x="243" y="102"/>
                    <a:pt x="243" y="102"/>
                  </a:cubicBezTo>
                  <a:cubicBezTo>
                    <a:pt x="243" y="16"/>
                    <a:pt x="243" y="16"/>
                    <a:pt x="243" y="16"/>
                  </a:cubicBezTo>
                  <a:cubicBezTo>
                    <a:pt x="258" y="16"/>
                    <a:pt x="258" y="16"/>
                    <a:pt x="258" y="16"/>
                  </a:cubicBezTo>
                  <a:cubicBezTo>
                    <a:pt x="262" y="16"/>
                    <a:pt x="266" y="13"/>
                    <a:pt x="266" y="8"/>
                  </a:cubicBezTo>
                  <a:cubicBezTo>
                    <a:pt x="266" y="4"/>
                    <a:pt x="262" y="0"/>
                    <a:pt x="258" y="0"/>
                  </a:cubicBezTo>
                  <a:close/>
                  <a:moveTo>
                    <a:pt x="189" y="16"/>
                  </a:moveTo>
                  <a:cubicBezTo>
                    <a:pt x="189" y="102"/>
                    <a:pt x="189" y="102"/>
                    <a:pt x="189" y="102"/>
                  </a:cubicBezTo>
                  <a:cubicBezTo>
                    <a:pt x="160" y="102"/>
                    <a:pt x="160" y="102"/>
                    <a:pt x="160" y="102"/>
                  </a:cubicBezTo>
                  <a:cubicBezTo>
                    <a:pt x="160" y="16"/>
                    <a:pt x="160" y="16"/>
                    <a:pt x="160" y="16"/>
                  </a:cubicBezTo>
                  <a:lnTo>
                    <a:pt x="189" y="16"/>
                  </a:lnTo>
                  <a:close/>
                  <a:moveTo>
                    <a:pt x="148" y="16"/>
                  </a:moveTo>
                  <a:cubicBezTo>
                    <a:pt x="148" y="102"/>
                    <a:pt x="148" y="102"/>
                    <a:pt x="148" y="102"/>
                  </a:cubicBezTo>
                  <a:cubicBezTo>
                    <a:pt x="118" y="102"/>
                    <a:pt x="118" y="102"/>
                    <a:pt x="118" y="102"/>
                  </a:cubicBezTo>
                  <a:cubicBezTo>
                    <a:pt x="118" y="16"/>
                    <a:pt x="118" y="16"/>
                    <a:pt x="118" y="16"/>
                  </a:cubicBezTo>
                  <a:lnTo>
                    <a:pt x="148" y="16"/>
                  </a:lnTo>
                  <a:close/>
                  <a:moveTo>
                    <a:pt x="106" y="16"/>
                  </a:moveTo>
                  <a:cubicBezTo>
                    <a:pt x="106" y="102"/>
                    <a:pt x="106" y="102"/>
                    <a:pt x="106" y="102"/>
                  </a:cubicBezTo>
                  <a:cubicBezTo>
                    <a:pt x="77" y="102"/>
                    <a:pt x="77" y="102"/>
                    <a:pt x="77" y="102"/>
                  </a:cubicBezTo>
                  <a:cubicBezTo>
                    <a:pt x="77" y="16"/>
                    <a:pt x="77" y="16"/>
                    <a:pt x="77" y="16"/>
                  </a:cubicBezTo>
                  <a:lnTo>
                    <a:pt x="106" y="16"/>
                  </a:lnTo>
                  <a:close/>
                  <a:moveTo>
                    <a:pt x="35" y="16"/>
                  </a:moveTo>
                  <a:cubicBezTo>
                    <a:pt x="65" y="16"/>
                    <a:pt x="65" y="16"/>
                    <a:pt x="65" y="16"/>
                  </a:cubicBezTo>
                  <a:cubicBezTo>
                    <a:pt x="65" y="102"/>
                    <a:pt x="65" y="102"/>
                    <a:pt x="65" y="102"/>
                  </a:cubicBezTo>
                  <a:cubicBezTo>
                    <a:pt x="35" y="102"/>
                    <a:pt x="35" y="102"/>
                    <a:pt x="35" y="102"/>
                  </a:cubicBezTo>
                  <a:lnTo>
                    <a:pt x="35" y="16"/>
                  </a:lnTo>
                  <a:close/>
                  <a:moveTo>
                    <a:pt x="201" y="102"/>
                  </a:moveTo>
                  <a:cubicBezTo>
                    <a:pt x="201" y="16"/>
                    <a:pt x="201" y="16"/>
                    <a:pt x="201" y="16"/>
                  </a:cubicBezTo>
                  <a:cubicBezTo>
                    <a:pt x="231" y="16"/>
                    <a:pt x="231" y="16"/>
                    <a:pt x="231" y="16"/>
                  </a:cubicBezTo>
                  <a:cubicBezTo>
                    <a:pt x="231" y="102"/>
                    <a:pt x="231" y="102"/>
                    <a:pt x="231" y="102"/>
                  </a:cubicBezTo>
                  <a:lnTo>
                    <a:pt x="201" y="102"/>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0" name="Freeform 56"/>
            <p:cNvSpPr>
              <a:spLocks/>
            </p:cNvSpPr>
            <p:nvPr/>
          </p:nvSpPr>
          <p:spPr bwMode="gray">
            <a:xfrm>
              <a:off x="8642650" y="5067620"/>
              <a:ext cx="327025" cy="63500"/>
            </a:xfrm>
            <a:custGeom>
              <a:avLst/>
              <a:gdLst>
                <a:gd name="T0" fmla="*/ 22 w 236"/>
                <a:gd name="T1" fmla="*/ 34 h 47"/>
                <a:gd name="T2" fmla="*/ 14 w 236"/>
                <a:gd name="T3" fmla="*/ 25 h 47"/>
                <a:gd name="T4" fmla="*/ 14 w 236"/>
                <a:gd name="T5" fmla="*/ 0 h 47"/>
                <a:gd name="T6" fmla="*/ 0 w 236"/>
                <a:gd name="T7" fmla="*/ 0 h 47"/>
                <a:gd name="T8" fmla="*/ 0 w 236"/>
                <a:gd name="T9" fmla="*/ 39 h 47"/>
                <a:gd name="T10" fmla="*/ 9 w 236"/>
                <a:gd name="T11" fmla="*/ 47 h 47"/>
                <a:gd name="T12" fmla="*/ 236 w 236"/>
                <a:gd name="T13" fmla="*/ 47 h 47"/>
                <a:gd name="T14" fmla="*/ 236 w 236"/>
                <a:gd name="T15" fmla="*/ 34 h 47"/>
                <a:gd name="T16" fmla="*/ 22 w 236"/>
                <a:gd name="T17" fmla="*/ 34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6" h="47">
                  <a:moveTo>
                    <a:pt x="22" y="34"/>
                  </a:moveTo>
                  <a:cubicBezTo>
                    <a:pt x="17" y="34"/>
                    <a:pt x="14" y="30"/>
                    <a:pt x="14" y="25"/>
                  </a:cubicBezTo>
                  <a:cubicBezTo>
                    <a:pt x="14" y="0"/>
                    <a:pt x="14" y="0"/>
                    <a:pt x="14" y="0"/>
                  </a:cubicBezTo>
                  <a:cubicBezTo>
                    <a:pt x="0" y="0"/>
                    <a:pt x="0" y="0"/>
                    <a:pt x="0" y="0"/>
                  </a:cubicBezTo>
                  <a:cubicBezTo>
                    <a:pt x="0" y="39"/>
                    <a:pt x="0" y="39"/>
                    <a:pt x="0" y="39"/>
                  </a:cubicBezTo>
                  <a:cubicBezTo>
                    <a:pt x="0" y="44"/>
                    <a:pt x="4" y="47"/>
                    <a:pt x="9" y="47"/>
                  </a:cubicBezTo>
                  <a:cubicBezTo>
                    <a:pt x="236" y="47"/>
                    <a:pt x="236" y="47"/>
                    <a:pt x="236" y="47"/>
                  </a:cubicBezTo>
                  <a:cubicBezTo>
                    <a:pt x="236" y="34"/>
                    <a:pt x="236" y="34"/>
                    <a:pt x="236" y="34"/>
                  </a:cubicBezTo>
                  <a:lnTo>
                    <a:pt x="22" y="34"/>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1" name="Freeform 57"/>
            <p:cNvSpPr>
              <a:spLocks/>
            </p:cNvSpPr>
            <p:nvPr/>
          </p:nvSpPr>
          <p:spPr bwMode="gray">
            <a:xfrm>
              <a:off x="8642650" y="5046983"/>
              <a:ext cx="346075" cy="84137"/>
            </a:xfrm>
            <a:custGeom>
              <a:avLst/>
              <a:gdLst>
                <a:gd name="T0" fmla="*/ 241 w 250"/>
                <a:gd name="T1" fmla="*/ 61 h 61"/>
                <a:gd name="T2" fmla="*/ 236 w 250"/>
                <a:gd name="T3" fmla="*/ 61 h 61"/>
                <a:gd name="T4" fmla="*/ 236 w 250"/>
                <a:gd name="T5" fmla="*/ 22 h 61"/>
                <a:gd name="T6" fmla="*/ 228 w 250"/>
                <a:gd name="T7" fmla="*/ 14 h 61"/>
                <a:gd name="T8" fmla="*/ 0 w 250"/>
                <a:gd name="T9" fmla="*/ 14 h 61"/>
                <a:gd name="T10" fmla="*/ 0 w 250"/>
                <a:gd name="T11" fmla="*/ 9 h 61"/>
                <a:gd name="T12" fmla="*/ 9 w 250"/>
                <a:gd name="T13" fmla="*/ 0 h 61"/>
                <a:gd name="T14" fmla="*/ 241 w 250"/>
                <a:gd name="T15" fmla="*/ 0 h 61"/>
                <a:gd name="T16" fmla="*/ 250 w 250"/>
                <a:gd name="T17" fmla="*/ 9 h 61"/>
                <a:gd name="T18" fmla="*/ 250 w 250"/>
                <a:gd name="T19" fmla="*/ 53 h 61"/>
                <a:gd name="T20" fmla="*/ 241 w 250"/>
                <a:gd name="T21"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50" h="61">
                  <a:moveTo>
                    <a:pt x="241" y="61"/>
                  </a:moveTo>
                  <a:cubicBezTo>
                    <a:pt x="236" y="61"/>
                    <a:pt x="236" y="61"/>
                    <a:pt x="236" y="61"/>
                  </a:cubicBezTo>
                  <a:cubicBezTo>
                    <a:pt x="236" y="22"/>
                    <a:pt x="236" y="22"/>
                    <a:pt x="236" y="22"/>
                  </a:cubicBezTo>
                  <a:cubicBezTo>
                    <a:pt x="236" y="18"/>
                    <a:pt x="232" y="14"/>
                    <a:pt x="228" y="14"/>
                  </a:cubicBezTo>
                  <a:cubicBezTo>
                    <a:pt x="0" y="14"/>
                    <a:pt x="0" y="14"/>
                    <a:pt x="0" y="14"/>
                  </a:cubicBezTo>
                  <a:cubicBezTo>
                    <a:pt x="0" y="9"/>
                    <a:pt x="0" y="9"/>
                    <a:pt x="0" y="9"/>
                  </a:cubicBezTo>
                  <a:cubicBezTo>
                    <a:pt x="0" y="4"/>
                    <a:pt x="4" y="0"/>
                    <a:pt x="9" y="0"/>
                  </a:cubicBezTo>
                  <a:cubicBezTo>
                    <a:pt x="241" y="0"/>
                    <a:pt x="241" y="0"/>
                    <a:pt x="241" y="0"/>
                  </a:cubicBezTo>
                  <a:cubicBezTo>
                    <a:pt x="246" y="0"/>
                    <a:pt x="250" y="4"/>
                    <a:pt x="250" y="9"/>
                  </a:cubicBezTo>
                  <a:cubicBezTo>
                    <a:pt x="250" y="53"/>
                    <a:pt x="250" y="53"/>
                    <a:pt x="250" y="53"/>
                  </a:cubicBezTo>
                  <a:cubicBezTo>
                    <a:pt x="250" y="58"/>
                    <a:pt x="246" y="61"/>
                    <a:pt x="241" y="61"/>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2" name="Freeform 58"/>
            <p:cNvSpPr>
              <a:spLocks/>
            </p:cNvSpPr>
            <p:nvPr/>
          </p:nvSpPr>
          <p:spPr bwMode="gray">
            <a:xfrm>
              <a:off x="10792125" y="4919983"/>
              <a:ext cx="61913" cy="311150"/>
            </a:xfrm>
            <a:custGeom>
              <a:avLst/>
              <a:gdLst>
                <a:gd name="T0" fmla="*/ 39 w 45"/>
                <a:gd name="T1" fmla="*/ 180 h 226"/>
                <a:gd name="T2" fmla="*/ 33 w 45"/>
                <a:gd name="T3" fmla="*/ 180 h 226"/>
                <a:gd name="T4" fmla="*/ 33 w 45"/>
                <a:gd name="T5" fmla="*/ 0 h 226"/>
                <a:gd name="T6" fmla="*/ 12 w 45"/>
                <a:gd name="T7" fmla="*/ 0 h 226"/>
                <a:gd name="T8" fmla="*/ 12 w 45"/>
                <a:gd name="T9" fmla="*/ 180 h 226"/>
                <a:gd name="T10" fmla="*/ 5 w 45"/>
                <a:gd name="T11" fmla="*/ 180 h 226"/>
                <a:gd name="T12" fmla="*/ 0 w 45"/>
                <a:gd name="T13" fmla="*/ 186 h 226"/>
                <a:gd name="T14" fmla="*/ 0 w 45"/>
                <a:gd name="T15" fmla="*/ 226 h 226"/>
                <a:gd name="T16" fmla="*/ 45 w 45"/>
                <a:gd name="T17" fmla="*/ 226 h 226"/>
                <a:gd name="T18" fmla="*/ 45 w 45"/>
                <a:gd name="T19" fmla="*/ 186 h 226"/>
                <a:gd name="T20" fmla="*/ 39 w 45"/>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5" h="226">
                  <a:moveTo>
                    <a:pt x="39" y="180"/>
                  </a:moveTo>
                  <a:cubicBezTo>
                    <a:pt x="33" y="180"/>
                    <a:pt x="33" y="180"/>
                    <a:pt x="33" y="180"/>
                  </a:cubicBezTo>
                  <a:cubicBezTo>
                    <a:pt x="33" y="0"/>
                    <a:pt x="33" y="0"/>
                    <a:pt x="33" y="0"/>
                  </a:cubicBez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45" y="226"/>
                    <a:pt x="45" y="226"/>
                    <a:pt x="45" y="226"/>
                  </a:cubicBezTo>
                  <a:cubicBezTo>
                    <a:pt x="45" y="186"/>
                    <a:pt x="45" y="186"/>
                    <a:pt x="45" y="186"/>
                  </a:cubicBezTo>
                  <a:cubicBezTo>
                    <a:pt x="45" y="182"/>
                    <a:pt x="42" y="180"/>
                    <a:pt x="39" y="180"/>
                  </a:cubicBezTo>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3" name="Freeform 59"/>
            <p:cNvSpPr>
              <a:spLocks/>
            </p:cNvSpPr>
            <p:nvPr/>
          </p:nvSpPr>
          <p:spPr bwMode="gray">
            <a:xfrm>
              <a:off x="10827050" y="4919983"/>
              <a:ext cx="26988" cy="311150"/>
            </a:xfrm>
            <a:custGeom>
              <a:avLst/>
              <a:gdLst>
                <a:gd name="T0" fmla="*/ 14 w 20"/>
                <a:gd name="T1" fmla="*/ 180 h 226"/>
                <a:gd name="T2" fmla="*/ 8 w 20"/>
                <a:gd name="T3" fmla="*/ 180 h 226"/>
                <a:gd name="T4" fmla="*/ 8 w 20"/>
                <a:gd name="T5" fmla="*/ 0 h 226"/>
                <a:gd name="T6" fmla="*/ 0 w 20"/>
                <a:gd name="T7" fmla="*/ 0 h 226"/>
                <a:gd name="T8" fmla="*/ 0 w 20"/>
                <a:gd name="T9" fmla="*/ 180 h 226"/>
                <a:gd name="T10" fmla="*/ 6 w 20"/>
                <a:gd name="T11" fmla="*/ 180 h 226"/>
                <a:gd name="T12" fmla="*/ 12 w 20"/>
                <a:gd name="T13" fmla="*/ 186 h 226"/>
                <a:gd name="T14" fmla="*/ 12 w 20"/>
                <a:gd name="T15" fmla="*/ 226 h 226"/>
                <a:gd name="T16" fmla="*/ 20 w 20"/>
                <a:gd name="T17" fmla="*/ 226 h 226"/>
                <a:gd name="T18" fmla="*/ 20 w 20"/>
                <a:gd name="T19" fmla="*/ 186 h 226"/>
                <a:gd name="T20" fmla="*/ 14 w 20"/>
                <a:gd name="T21" fmla="*/ 18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26">
                  <a:moveTo>
                    <a:pt x="14" y="180"/>
                  </a:moveTo>
                  <a:cubicBezTo>
                    <a:pt x="8" y="180"/>
                    <a:pt x="8" y="180"/>
                    <a:pt x="8" y="180"/>
                  </a:cubicBezTo>
                  <a:cubicBezTo>
                    <a:pt x="8" y="0"/>
                    <a:pt x="8" y="0"/>
                    <a:pt x="8" y="0"/>
                  </a:cubicBezTo>
                  <a:cubicBezTo>
                    <a:pt x="0" y="0"/>
                    <a:pt x="0" y="0"/>
                    <a:pt x="0" y="0"/>
                  </a:cubicBezTo>
                  <a:cubicBezTo>
                    <a:pt x="0" y="180"/>
                    <a:pt x="0" y="180"/>
                    <a:pt x="0" y="180"/>
                  </a:cubicBezTo>
                  <a:cubicBezTo>
                    <a:pt x="6" y="180"/>
                    <a:pt x="6" y="180"/>
                    <a:pt x="6" y="180"/>
                  </a:cubicBezTo>
                  <a:cubicBezTo>
                    <a:pt x="9" y="180"/>
                    <a:pt x="12" y="182"/>
                    <a:pt x="12" y="186"/>
                  </a:cubicBezTo>
                  <a:cubicBezTo>
                    <a:pt x="12" y="226"/>
                    <a:pt x="12" y="226"/>
                    <a:pt x="12" y="226"/>
                  </a:cubicBezTo>
                  <a:cubicBezTo>
                    <a:pt x="20" y="226"/>
                    <a:pt x="20" y="226"/>
                    <a:pt x="20" y="226"/>
                  </a:cubicBezTo>
                  <a:cubicBezTo>
                    <a:pt x="20" y="186"/>
                    <a:pt x="20" y="186"/>
                    <a:pt x="20" y="186"/>
                  </a:cubicBezTo>
                  <a:cubicBezTo>
                    <a:pt x="20" y="182"/>
                    <a:pt x="17" y="180"/>
                    <a:pt x="14" y="18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4" name="Freeform 60"/>
            <p:cNvSpPr>
              <a:spLocks/>
            </p:cNvSpPr>
            <p:nvPr/>
          </p:nvSpPr>
          <p:spPr bwMode="gray">
            <a:xfrm>
              <a:off x="10792125" y="4919983"/>
              <a:ext cx="25400" cy="311150"/>
            </a:xfrm>
            <a:custGeom>
              <a:avLst/>
              <a:gdLst>
                <a:gd name="T0" fmla="*/ 19 w 19"/>
                <a:gd name="T1" fmla="*/ 0 h 226"/>
                <a:gd name="T2" fmla="*/ 12 w 19"/>
                <a:gd name="T3" fmla="*/ 0 h 226"/>
                <a:gd name="T4" fmla="*/ 12 w 19"/>
                <a:gd name="T5" fmla="*/ 180 h 226"/>
                <a:gd name="T6" fmla="*/ 5 w 19"/>
                <a:gd name="T7" fmla="*/ 180 h 226"/>
                <a:gd name="T8" fmla="*/ 0 w 19"/>
                <a:gd name="T9" fmla="*/ 186 h 226"/>
                <a:gd name="T10" fmla="*/ 0 w 19"/>
                <a:gd name="T11" fmla="*/ 226 h 226"/>
                <a:gd name="T12" fmla="*/ 7 w 19"/>
                <a:gd name="T13" fmla="*/ 226 h 226"/>
                <a:gd name="T14" fmla="*/ 7 w 19"/>
                <a:gd name="T15" fmla="*/ 186 h 226"/>
                <a:gd name="T16" fmla="*/ 13 w 19"/>
                <a:gd name="T17" fmla="*/ 180 h 226"/>
                <a:gd name="T18" fmla="*/ 19 w 19"/>
                <a:gd name="T19" fmla="*/ 180 h 226"/>
                <a:gd name="T20" fmla="*/ 19 w 19"/>
                <a:gd name="T21" fmla="*/ 0 h 2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226">
                  <a:moveTo>
                    <a:pt x="19" y="0"/>
                  </a:moveTo>
                  <a:cubicBezTo>
                    <a:pt x="12" y="0"/>
                    <a:pt x="12" y="0"/>
                    <a:pt x="12" y="0"/>
                  </a:cubicBezTo>
                  <a:cubicBezTo>
                    <a:pt x="12" y="180"/>
                    <a:pt x="12" y="180"/>
                    <a:pt x="12" y="180"/>
                  </a:cubicBezTo>
                  <a:cubicBezTo>
                    <a:pt x="5" y="180"/>
                    <a:pt x="5" y="180"/>
                    <a:pt x="5" y="180"/>
                  </a:cubicBezTo>
                  <a:cubicBezTo>
                    <a:pt x="2" y="180"/>
                    <a:pt x="0" y="182"/>
                    <a:pt x="0" y="186"/>
                  </a:cubicBezTo>
                  <a:cubicBezTo>
                    <a:pt x="0" y="226"/>
                    <a:pt x="0" y="226"/>
                    <a:pt x="0" y="226"/>
                  </a:cubicBezTo>
                  <a:cubicBezTo>
                    <a:pt x="7" y="226"/>
                    <a:pt x="7" y="226"/>
                    <a:pt x="7" y="226"/>
                  </a:cubicBezTo>
                  <a:cubicBezTo>
                    <a:pt x="7" y="186"/>
                    <a:pt x="7" y="186"/>
                    <a:pt x="7" y="186"/>
                  </a:cubicBezTo>
                  <a:cubicBezTo>
                    <a:pt x="7" y="182"/>
                    <a:pt x="10" y="180"/>
                    <a:pt x="13" y="180"/>
                  </a:cubicBezTo>
                  <a:cubicBezTo>
                    <a:pt x="19" y="180"/>
                    <a:pt x="19" y="180"/>
                    <a:pt x="19" y="180"/>
                  </a:cubicBezTo>
                  <a:cubicBezTo>
                    <a:pt x="19" y="0"/>
                    <a:pt x="19" y="0"/>
                    <a:pt x="19" y="0"/>
                  </a:cubicBezTo>
                </a:path>
              </a:pathLst>
            </a:custGeom>
            <a:solidFill>
              <a:srgbClr val="FFC73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5" name="Freeform 61"/>
            <p:cNvSpPr>
              <a:spLocks/>
            </p:cNvSpPr>
            <p:nvPr/>
          </p:nvSpPr>
          <p:spPr bwMode="gray">
            <a:xfrm>
              <a:off x="10068225" y="4172270"/>
              <a:ext cx="242888" cy="239712"/>
            </a:xfrm>
            <a:custGeom>
              <a:avLst/>
              <a:gdLst>
                <a:gd name="T0" fmla="*/ 153 w 153"/>
                <a:gd name="T1" fmla="*/ 98 h 151"/>
                <a:gd name="T2" fmla="*/ 100 w 153"/>
                <a:gd name="T3" fmla="*/ 151 h 151"/>
                <a:gd name="T4" fmla="*/ 0 w 153"/>
                <a:gd name="T5" fmla="*/ 52 h 151"/>
                <a:gd name="T6" fmla="*/ 53 w 153"/>
                <a:gd name="T7" fmla="*/ 0 h 151"/>
                <a:gd name="T8" fmla="*/ 153 w 153"/>
                <a:gd name="T9" fmla="*/ 98 h 151"/>
              </a:gdLst>
              <a:ahLst/>
              <a:cxnLst>
                <a:cxn ang="0">
                  <a:pos x="T0" y="T1"/>
                </a:cxn>
                <a:cxn ang="0">
                  <a:pos x="T2" y="T3"/>
                </a:cxn>
                <a:cxn ang="0">
                  <a:pos x="T4" y="T5"/>
                </a:cxn>
                <a:cxn ang="0">
                  <a:pos x="T6" y="T7"/>
                </a:cxn>
                <a:cxn ang="0">
                  <a:pos x="T8" y="T9"/>
                </a:cxn>
              </a:cxnLst>
              <a:rect l="0" t="0" r="r" b="b"/>
              <a:pathLst>
                <a:path w="153" h="151">
                  <a:moveTo>
                    <a:pt x="153" y="98"/>
                  </a:moveTo>
                  <a:lnTo>
                    <a:pt x="100" y="151"/>
                  </a:lnTo>
                  <a:lnTo>
                    <a:pt x="0" y="52"/>
                  </a:lnTo>
                  <a:lnTo>
                    <a:pt x="53" y="0"/>
                  </a:lnTo>
                  <a:lnTo>
                    <a:pt x="153" y="98"/>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6" name="Freeform 62"/>
            <p:cNvSpPr>
              <a:spLocks/>
            </p:cNvSpPr>
            <p:nvPr/>
          </p:nvSpPr>
          <p:spPr bwMode="gray">
            <a:xfrm>
              <a:off x="9560225" y="3665858"/>
              <a:ext cx="579438" cy="576262"/>
            </a:xfrm>
            <a:custGeom>
              <a:avLst/>
              <a:gdLst>
                <a:gd name="T0" fmla="*/ 415 w 419"/>
                <a:gd name="T1" fmla="*/ 379 h 419"/>
                <a:gd name="T2" fmla="*/ 415 w 419"/>
                <a:gd name="T3" fmla="*/ 392 h 419"/>
                <a:gd name="T4" fmla="*/ 392 w 419"/>
                <a:gd name="T5" fmla="*/ 415 h 419"/>
                <a:gd name="T6" fmla="*/ 380 w 419"/>
                <a:gd name="T7" fmla="*/ 415 h 419"/>
                <a:gd name="T8" fmla="*/ 3 w 419"/>
                <a:gd name="T9" fmla="*/ 39 h 419"/>
                <a:gd name="T10" fmla="*/ 3 w 419"/>
                <a:gd name="T11" fmla="*/ 27 h 419"/>
                <a:gd name="T12" fmla="*/ 27 w 419"/>
                <a:gd name="T13" fmla="*/ 3 h 419"/>
                <a:gd name="T14" fmla="*/ 39 w 419"/>
                <a:gd name="T15" fmla="*/ 3 h 419"/>
                <a:gd name="T16" fmla="*/ 415 w 419"/>
                <a:gd name="T17" fmla="*/ 379 h 4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19" h="419">
                  <a:moveTo>
                    <a:pt x="415" y="379"/>
                  </a:moveTo>
                  <a:cubicBezTo>
                    <a:pt x="419" y="383"/>
                    <a:pt x="419" y="388"/>
                    <a:pt x="415" y="392"/>
                  </a:cubicBezTo>
                  <a:cubicBezTo>
                    <a:pt x="392" y="415"/>
                    <a:pt x="392" y="415"/>
                    <a:pt x="392" y="415"/>
                  </a:cubicBezTo>
                  <a:cubicBezTo>
                    <a:pt x="388" y="419"/>
                    <a:pt x="383" y="419"/>
                    <a:pt x="380" y="415"/>
                  </a:cubicBezTo>
                  <a:cubicBezTo>
                    <a:pt x="3" y="39"/>
                    <a:pt x="3" y="39"/>
                    <a:pt x="3" y="39"/>
                  </a:cubicBezTo>
                  <a:cubicBezTo>
                    <a:pt x="0" y="35"/>
                    <a:pt x="0" y="30"/>
                    <a:pt x="3" y="27"/>
                  </a:cubicBezTo>
                  <a:cubicBezTo>
                    <a:pt x="27" y="3"/>
                    <a:pt x="27" y="3"/>
                    <a:pt x="27" y="3"/>
                  </a:cubicBezTo>
                  <a:cubicBezTo>
                    <a:pt x="30" y="0"/>
                    <a:pt x="36" y="0"/>
                    <a:pt x="39" y="3"/>
                  </a:cubicBezTo>
                  <a:lnTo>
                    <a:pt x="415" y="379"/>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7" name="Freeform 63"/>
            <p:cNvSpPr>
              <a:spLocks/>
            </p:cNvSpPr>
            <p:nvPr/>
          </p:nvSpPr>
          <p:spPr bwMode="gray">
            <a:xfrm>
              <a:off x="10185700" y="4288158"/>
              <a:ext cx="1066800" cy="1058862"/>
            </a:xfrm>
            <a:custGeom>
              <a:avLst/>
              <a:gdLst>
                <a:gd name="T0" fmla="*/ 672 w 672"/>
                <a:gd name="T1" fmla="*/ 594 h 667"/>
                <a:gd name="T2" fmla="*/ 597 w 672"/>
                <a:gd name="T3" fmla="*/ 667 h 667"/>
                <a:gd name="T4" fmla="*/ 0 w 672"/>
                <a:gd name="T5" fmla="*/ 74 h 667"/>
                <a:gd name="T6" fmla="*/ 74 w 672"/>
                <a:gd name="T7" fmla="*/ 0 h 667"/>
                <a:gd name="T8" fmla="*/ 672 w 672"/>
                <a:gd name="T9" fmla="*/ 594 h 667"/>
              </a:gdLst>
              <a:ahLst/>
              <a:cxnLst>
                <a:cxn ang="0">
                  <a:pos x="T0" y="T1"/>
                </a:cxn>
                <a:cxn ang="0">
                  <a:pos x="T2" y="T3"/>
                </a:cxn>
                <a:cxn ang="0">
                  <a:pos x="T4" y="T5"/>
                </a:cxn>
                <a:cxn ang="0">
                  <a:pos x="T6" y="T7"/>
                </a:cxn>
                <a:cxn ang="0">
                  <a:pos x="T8" y="T9"/>
                </a:cxn>
              </a:cxnLst>
              <a:rect l="0" t="0" r="r" b="b"/>
              <a:pathLst>
                <a:path w="672" h="667">
                  <a:moveTo>
                    <a:pt x="672" y="594"/>
                  </a:moveTo>
                  <a:lnTo>
                    <a:pt x="597" y="667"/>
                  </a:lnTo>
                  <a:lnTo>
                    <a:pt x="0" y="74"/>
                  </a:lnTo>
                  <a:lnTo>
                    <a:pt x="74" y="0"/>
                  </a:lnTo>
                  <a:lnTo>
                    <a:pt x="672" y="594"/>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8" name="Freeform 64"/>
            <p:cNvSpPr>
              <a:spLocks/>
            </p:cNvSpPr>
            <p:nvPr/>
          </p:nvSpPr>
          <p:spPr bwMode="gray">
            <a:xfrm>
              <a:off x="10055525" y="4159570"/>
              <a:ext cx="109538" cy="106362"/>
            </a:xfrm>
            <a:custGeom>
              <a:avLst/>
              <a:gdLst>
                <a:gd name="T0" fmla="*/ 9 w 79"/>
                <a:gd name="T1" fmla="*/ 77 h 77"/>
                <a:gd name="T2" fmla="*/ 4 w 79"/>
                <a:gd name="T3" fmla="*/ 75 h 77"/>
                <a:gd name="T4" fmla="*/ 4 w 79"/>
                <a:gd name="T5" fmla="*/ 64 h 77"/>
                <a:gd name="T6" fmla="*/ 64 w 79"/>
                <a:gd name="T7" fmla="*/ 3 h 77"/>
                <a:gd name="T8" fmla="*/ 75 w 79"/>
                <a:gd name="T9" fmla="*/ 3 h 77"/>
                <a:gd name="T10" fmla="*/ 75 w 79"/>
                <a:gd name="T11" fmla="*/ 15 h 77"/>
                <a:gd name="T12" fmla="*/ 15 w 79"/>
                <a:gd name="T13" fmla="*/ 75 h 77"/>
                <a:gd name="T14" fmla="*/ 9 w 79"/>
                <a:gd name="T15" fmla="*/ 77 h 7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9" h="77">
                  <a:moveTo>
                    <a:pt x="9" y="77"/>
                  </a:moveTo>
                  <a:cubicBezTo>
                    <a:pt x="7" y="77"/>
                    <a:pt x="5" y="77"/>
                    <a:pt x="4" y="75"/>
                  </a:cubicBezTo>
                  <a:cubicBezTo>
                    <a:pt x="0" y="72"/>
                    <a:pt x="0" y="67"/>
                    <a:pt x="4" y="64"/>
                  </a:cubicBezTo>
                  <a:cubicBezTo>
                    <a:pt x="64" y="3"/>
                    <a:pt x="64" y="3"/>
                    <a:pt x="64" y="3"/>
                  </a:cubicBezTo>
                  <a:cubicBezTo>
                    <a:pt x="67" y="0"/>
                    <a:pt x="72" y="0"/>
                    <a:pt x="75" y="3"/>
                  </a:cubicBezTo>
                  <a:cubicBezTo>
                    <a:pt x="79" y="6"/>
                    <a:pt x="79" y="12"/>
                    <a:pt x="75" y="15"/>
                  </a:cubicBezTo>
                  <a:cubicBezTo>
                    <a:pt x="15" y="75"/>
                    <a:pt x="15" y="75"/>
                    <a:pt x="15" y="75"/>
                  </a:cubicBezTo>
                  <a:cubicBezTo>
                    <a:pt x="13" y="77"/>
                    <a:pt x="11" y="77"/>
                    <a:pt x="9" y="7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199" name="Freeform 65"/>
            <p:cNvSpPr>
              <a:spLocks/>
            </p:cNvSpPr>
            <p:nvPr/>
          </p:nvSpPr>
          <p:spPr bwMode="gray">
            <a:xfrm>
              <a:off x="9787237" y="3891283"/>
              <a:ext cx="79375" cy="77787"/>
            </a:xfrm>
            <a:custGeom>
              <a:avLst/>
              <a:gdLst>
                <a:gd name="T0" fmla="*/ 9 w 58"/>
                <a:gd name="T1" fmla="*/ 57 h 57"/>
                <a:gd name="T2" fmla="*/ 3 w 58"/>
                <a:gd name="T3" fmla="*/ 55 h 57"/>
                <a:gd name="T4" fmla="*/ 3 w 58"/>
                <a:gd name="T5" fmla="*/ 44 h 57"/>
                <a:gd name="T6" fmla="*/ 44 w 58"/>
                <a:gd name="T7" fmla="*/ 3 h 57"/>
                <a:gd name="T8" fmla="*/ 55 w 58"/>
                <a:gd name="T9" fmla="*/ 3 h 57"/>
                <a:gd name="T10" fmla="*/ 55 w 58"/>
                <a:gd name="T11" fmla="*/ 14 h 57"/>
                <a:gd name="T12" fmla="*/ 15 w 58"/>
                <a:gd name="T13" fmla="*/ 55 h 57"/>
                <a:gd name="T14" fmla="*/ 9 w 58"/>
                <a:gd name="T15" fmla="*/ 57 h 5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8" h="57">
                  <a:moveTo>
                    <a:pt x="9" y="57"/>
                  </a:moveTo>
                  <a:cubicBezTo>
                    <a:pt x="7" y="57"/>
                    <a:pt x="5" y="56"/>
                    <a:pt x="3" y="55"/>
                  </a:cubicBezTo>
                  <a:cubicBezTo>
                    <a:pt x="0" y="52"/>
                    <a:pt x="0" y="47"/>
                    <a:pt x="3" y="44"/>
                  </a:cubicBezTo>
                  <a:cubicBezTo>
                    <a:pt x="44" y="3"/>
                    <a:pt x="44" y="3"/>
                    <a:pt x="44" y="3"/>
                  </a:cubicBezTo>
                  <a:cubicBezTo>
                    <a:pt x="47" y="0"/>
                    <a:pt x="52" y="0"/>
                    <a:pt x="55" y="3"/>
                  </a:cubicBezTo>
                  <a:cubicBezTo>
                    <a:pt x="58" y="6"/>
                    <a:pt x="58" y="11"/>
                    <a:pt x="55" y="14"/>
                  </a:cubicBezTo>
                  <a:cubicBezTo>
                    <a:pt x="15" y="55"/>
                    <a:pt x="15" y="55"/>
                    <a:pt x="15" y="55"/>
                  </a:cubicBezTo>
                  <a:cubicBezTo>
                    <a:pt x="13" y="56"/>
                    <a:pt x="11" y="57"/>
                    <a:pt x="9" y="57"/>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0" name="Freeform 66"/>
            <p:cNvSpPr>
              <a:spLocks/>
            </p:cNvSpPr>
            <p:nvPr/>
          </p:nvSpPr>
          <p:spPr bwMode="gray">
            <a:xfrm>
              <a:off x="10168237" y="4270695"/>
              <a:ext cx="153988" cy="150812"/>
            </a:xfrm>
            <a:custGeom>
              <a:avLst/>
              <a:gdLst>
                <a:gd name="T0" fmla="*/ 9 w 111"/>
                <a:gd name="T1" fmla="*/ 110 h 110"/>
                <a:gd name="T2" fmla="*/ 3 w 111"/>
                <a:gd name="T3" fmla="*/ 108 h 110"/>
                <a:gd name="T4" fmla="*/ 3 w 111"/>
                <a:gd name="T5" fmla="*/ 96 h 110"/>
                <a:gd name="T6" fmla="*/ 96 w 111"/>
                <a:gd name="T7" fmla="*/ 3 h 110"/>
                <a:gd name="T8" fmla="*/ 108 w 111"/>
                <a:gd name="T9" fmla="*/ 3 h 110"/>
                <a:gd name="T10" fmla="*/ 108 w 111"/>
                <a:gd name="T11" fmla="*/ 15 h 110"/>
                <a:gd name="T12" fmla="*/ 15 w 111"/>
                <a:gd name="T13" fmla="*/ 108 h 110"/>
                <a:gd name="T14" fmla="*/ 9 w 111"/>
                <a:gd name="T15" fmla="*/ 110 h 1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1" h="110">
                  <a:moveTo>
                    <a:pt x="9" y="110"/>
                  </a:moveTo>
                  <a:cubicBezTo>
                    <a:pt x="7" y="110"/>
                    <a:pt x="5" y="109"/>
                    <a:pt x="3" y="108"/>
                  </a:cubicBezTo>
                  <a:cubicBezTo>
                    <a:pt x="0" y="104"/>
                    <a:pt x="0" y="99"/>
                    <a:pt x="3" y="96"/>
                  </a:cubicBezTo>
                  <a:cubicBezTo>
                    <a:pt x="96" y="3"/>
                    <a:pt x="96" y="3"/>
                    <a:pt x="96" y="3"/>
                  </a:cubicBezTo>
                  <a:cubicBezTo>
                    <a:pt x="100" y="0"/>
                    <a:pt x="105" y="0"/>
                    <a:pt x="108" y="3"/>
                  </a:cubicBezTo>
                  <a:cubicBezTo>
                    <a:pt x="111" y="6"/>
                    <a:pt x="111" y="11"/>
                    <a:pt x="108" y="15"/>
                  </a:cubicBezTo>
                  <a:cubicBezTo>
                    <a:pt x="15" y="108"/>
                    <a:pt x="15" y="108"/>
                    <a:pt x="15" y="108"/>
                  </a:cubicBezTo>
                  <a:cubicBezTo>
                    <a:pt x="13" y="109"/>
                    <a:pt x="11" y="110"/>
                    <a:pt x="9" y="11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1" name="Freeform 67"/>
            <p:cNvSpPr>
              <a:spLocks/>
            </p:cNvSpPr>
            <p:nvPr/>
          </p:nvSpPr>
          <p:spPr bwMode="gray">
            <a:xfrm>
              <a:off x="10269837" y="4296095"/>
              <a:ext cx="982663" cy="944562"/>
            </a:xfrm>
            <a:custGeom>
              <a:avLst/>
              <a:gdLst>
                <a:gd name="T0" fmla="*/ 619 w 619"/>
                <a:gd name="T1" fmla="*/ 589 h 595"/>
                <a:gd name="T2" fmla="*/ 613 w 619"/>
                <a:gd name="T3" fmla="*/ 595 h 595"/>
                <a:gd name="T4" fmla="*/ 0 w 619"/>
                <a:gd name="T5" fmla="*/ 26 h 595"/>
                <a:gd name="T6" fmla="*/ 27 w 619"/>
                <a:gd name="T7" fmla="*/ 0 h 595"/>
                <a:gd name="T8" fmla="*/ 619 w 619"/>
                <a:gd name="T9" fmla="*/ 589 h 595"/>
              </a:gdLst>
              <a:ahLst/>
              <a:cxnLst>
                <a:cxn ang="0">
                  <a:pos x="T0" y="T1"/>
                </a:cxn>
                <a:cxn ang="0">
                  <a:pos x="T2" y="T3"/>
                </a:cxn>
                <a:cxn ang="0">
                  <a:pos x="T4" y="T5"/>
                </a:cxn>
                <a:cxn ang="0">
                  <a:pos x="T6" y="T7"/>
                </a:cxn>
                <a:cxn ang="0">
                  <a:pos x="T8" y="T9"/>
                </a:cxn>
              </a:cxnLst>
              <a:rect l="0" t="0" r="r" b="b"/>
              <a:pathLst>
                <a:path w="619" h="595">
                  <a:moveTo>
                    <a:pt x="619" y="589"/>
                  </a:moveTo>
                  <a:lnTo>
                    <a:pt x="613" y="595"/>
                  </a:lnTo>
                  <a:lnTo>
                    <a:pt x="0" y="26"/>
                  </a:lnTo>
                  <a:lnTo>
                    <a:pt x="27" y="0"/>
                  </a:lnTo>
                  <a:lnTo>
                    <a:pt x="619" y="589"/>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2" name="Freeform 68"/>
            <p:cNvSpPr>
              <a:spLocks/>
            </p:cNvSpPr>
            <p:nvPr/>
          </p:nvSpPr>
          <p:spPr bwMode="gray">
            <a:xfrm>
              <a:off x="10193637" y="4370708"/>
              <a:ext cx="949325" cy="976312"/>
            </a:xfrm>
            <a:custGeom>
              <a:avLst/>
              <a:gdLst>
                <a:gd name="T0" fmla="*/ 592 w 598"/>
                <a:gd name="T1" fmla="*/ 615 h 615"/>
                <a:gd name="T2" fmla="*/ 598 w 598"/>
                <a:gd name="T3" fmla="*/ 610 h 615"/>
                <a:gd name="T4" fmla="*/ 27 w 598"/>
                <a:gd name="T5" fmla="*/ 0 h 615"/>
                <a:gd name="T6" fmla="*/ 0 w 598"/>
                <a:gd name="T7" fmla="*/ 27 h 615"/>
                <a:gd name="T8" fmla="*/ 592 w 598"/>
                <a:gd name="T9" fmla="*/ 615 h 615"/>
              </a:gdLst>
              <a:ahLst/>
              <a:cxnLst>
                <a:cxn ang="0">
                  <a:pos x="T0" y="T1"/>
                </a:cxn>
                <a:cxn ang="0">
                  <a:pos x="T2" y="T3"/>
                </a:cxn>
                <a:cxn ang="0">
                  <a:pos x="T4" y="T5"/>
                </a:cxn>
                <a:cxn ang="0">
                  <a:pos x="T6" y="T7"/>
                </a:cxn>
                <a:cxn ang="0">
                  <a:pos x="T8" y="T9"/>
                </a:cxn>
              </a:cxnLst>
              <a:rect l="0" t="0" r="r" b="b"/>
              <a:pathLst>
                <a:path w="598" h="615">
                  <a:moveTo>
                    <a:pt x="592" y="615"/>
                  </a:moveTo>
                  <a:lnTo>
                    <a:pt x="598" y="610"/>
                  </a:lnTo>
                  <a:lnTo>
                    <a:pt x="27" y="0"/>
                  </a:lnTo>
                  <a:lnTo>
                    <a:pt x="0" y="27"/>
                  </a:lnTo>
                  <a:lnTo>
                    <a:pt x="592" y="615"/>
                  </a:lnTo>
                  <a:close/>
                </a:path>
              </a:pathLst>
            </a:custGeom>
            <a:solidFill>
              <a:srgbClr val="DB7A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3" name="Freeform 69"/>
            <p:cNvSpPr>
              <a:spLocks/>
            </p:cNvSpPr>
            <p:nvPr/>
          </p:nvSpPr>
          <p:spPr bwMode="gray">
            <a:xfrm>
              <a:off x="10615912" y="5231133"/>
              <a:ext cx="665163" cy="93662"/>
            </a:xfrm>
            <a:custGeom>
              <a:avLst/>
              <a:gdLst>
                <a:gd name="T0" fmla="*/ 481 w 481"/>
                <a:gd name="T1" fmla="*/ 14 h 69"/>
                <a:gd name="T2" fmla="*/ 467 w 481"/>
                <a:gd name="T3" fmla="*/ 0 h 69"/>
                <a:gd name="T4" fmla="*/ 15 w 481"/>
                <a:gd name="T5" fmla="*/ 0 h 69"/>
                <a:gd name="T6" fmla="*/ 0 w 481"/>
                <a:gd name="T7" fmla="*/ 14 h 69"/>
                <a:gd name="T8" fmla="*/ 0 w 481"/>
                <a:gd name="T9" fmla="*/ 55 h 69"/>
                <a:gd name="T10" fmla="*/ 15 w 481"/>
                <a:gd name="T11" fmla="*/ 69 h 69"/>
                <a:gd name="T12" fmla="*/ 467 w 481"/>
                <a:gd name="T13" fmla="*/ 69 h 69"/>
                <a:gd name="T14" fmla="*/ 481 w 481"/>
                <a:gd name="T15" fmla="*/ 55 h 69"/>
                <a:gd name="T16" fmla="*/ 481 w 481"/>
                <a:gd name="T17" fmla="*/ 1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1" h="69">
                  <a:moveTo>
                    <a:pt x="481" y="14"/>
                  </a:moveTo>
                  <a:cubicBezTo>
                    <a:pt x="481" y="6"/>
                    <a:pt x="475" y="0"/>
                    <a:pt x="467" y="0"/>
                  </a:cubicBezTo>
                  <a:cubicBezTo>
                    <a:pt x="15" y="0"/>
                    <a:pt x="15" y="0"/>
                    <a:pt x="15" y="0"/>
                  </a:cubicBezTo>
                  <a:cubicBezTo>
                    <a:pt x="7" y="0"/>
                    <a:pt x="0" y="6"/>
                    <a:pt x="0" y="14"/>
                  </a:cubicBezTo>
                  <a:cubicBezTo>
                    <a:pt x="0" y="55"/>
                    <a:pt x="0" y="55"/>
                    <a:pt x="0" y="55"/>
                  </a:cubicBezTo>
                  <a:cubicBezTo>
                    <a:pt x="0" y="63"/>
                    <a:pt x="7" y="69"/>
                    <a:pt x="15" y="69"/>
                  </a:cubicBezTo>
                  <a:cubicBezTo>
                    <a:pt x="467" y="69"/>
                    <a:pt x="467" y="69"/>
                    <a:pt x="467" y="69"/>
                  </a:cubicBezTo>
                  <a:cubicBezTo>
                    <a:pt x="475" y="69"/>
                    <a:pt x="481" y="63"/>
                    <a:pt x="481" y="55"/>
                  </a:cubicBezTo>
                  <a:lnTo>
                    <a:pt x="481" y="1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4" name="Oval 70"/>
            <p:cNvSpPr>
              <a:spLocks noChangeArrowheads="1"/>
            </p:cNvSpPr>
            <p:nvPr/>
          </p:nvSpPr>
          <p:spPr bwMode="gray">
            <a:xfrm>
              <a:off x="103127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5" name="Oval 71"/>
            <p:cNvSpPr>
              <a:spLocks noChangeArrowheads="1"/>
            </p:cNvSpPr>
            <p:nvPr/>
          </p:nvSpPr>
          <p:spPr bwMode="gray">
            <a:xfrm>
              <a:off x="10695287"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6" name="Oval 72"/>
            <p:cNvSpPr>
              <a:spLocks noChangeArrowheads="1"/>
            </p:cNvSpPr>
            <p:nvPr/>
          </p:nvSpPr>
          <p:spPr bwMode="gray">
            <a:xfrm>
              <a:off x="1098580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7" name="Freeform 73"/>
            <p:cNvSpPr>
              <a:spLocks/>
            </p:cNvSpPr>
            <p:nvPr/>
          </p:nvSpPr>
          <p:spPr bwMode="gray">
            <a:xfrm>
              <a:off x="10176175" y="5042220"/>
              <a:ext cx="341313" cy="404812"/>
            </a:xfrm>
            <a:custGeom>
              <a:avLst/>
              <a:gdLst>
                <a:gd name="T0" fmla="*/ 247 w 247"/>
                <a:gd name="T1" fmla="*/ 0 h 295"/>
                <a:gd name="T2" fmla="*/ 66 w 247"/>
                <a:gd name="T3" fmla="*/ 0 h 295"/>
                <a:gd name="T4" fmla="*/ 16 w 247"/>
                <a:gd name="T5" fmla="*/ 295 h 295"/>
                <a:gd name="T6" fmla="*/ 197 w 247"/>
                <a:gd name="T7" fmla="*/ 295 h 295"/>
                <a:gd name="T8" fmla="*/ 247 w 247"/>
                <a:gd name="T9" fmla="*/ 0 h 295"/>
              </a:gdLst>
              <a:ahLst/>
              <a:cxnLst>
                <a:cxn ang="0">
                  <a:pos x="T0" y="T1"/>
                </a:cxn>
                <a:cxn ang="0">
                  <a:pos x="T2" y="T3"/>
                </a:cxn>
                <a:cxn ang="0">
                  <a:pos x="T4" y="T5"/>
                </a:cxn>
                <a:cxn ang="0">
                  <a:pos x="T6" y="T7"/>
                </a:cxn>
                <a:cxn ang="0">
                  <a:pos x="T8" y="T9"/>
                </a:cxn>
              </a:cxnLst>
              <a:rect l="0" t="0" r="r" b="b"/>
              <a:pathLst>
                <a:path w="247" h="295">
                  <a:moveTo>
                    <a:pt x="247" y="0"/>
                  </a:moveTo>
                  <a:cubicBezTo>
                    <a:pt x="193" y="0"/>
                    <a:pt x="97" y="0"/>
                    <a:pt x="66" y="0"/>
                  </a:cubicBezTo>
                  <a:cubicBezTo>
                    <a:pt x="0" y="76"/>
                    <a:pt x="16" y="295"/>
                    <a:pt x="16" y="295"/>
                  </a:cubicBezTo>
                  <a:cubicBezTo>
                    <a:pt x="197" y="295"/>
                    <a:pt x="197" y="295"/>
                    <a:pt x="197" y="295"/>
                  </a:cubicBezTo>
                  <a:cubicBezTo>
                    <a:pt x="197" y="295"/>
                    <a:pt x="181" y="76"/>
                    <a:pt x="247" y="0"/>
                  </a:cubicBez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8" name="Freeform 74"/>
            <p:cNvSpPr>
              <a:spLocks/>
            </p:cNvSpPr>
            <p:nvPr/>
          </p:nvSpPr>
          <p:spPr bwMode="gray">
            <a:xfrm>
              <a:off x="10727037" y="5324795"/>
              <a:ext cx="3175" cy="1587"/>
            </a:xfrm>
            <a:custGeom>
              <a:avLst/>
              <a:gdLst>
                <a:gd name="T0" fmla="*/ 0 w 2"/>
                <a:gd name="T1" fmla="*/ 1 h 1"/>
                <a:gd name="T2" fmla="*/ 2 w 2"/>
                <a:gd name="T3" fmla="*/ 0 h 1"/>
                <a:gd name="T4" fmla="*/ 0 w 2"/>
                <a:gd name="T5" fmla="*/ 0 h 1"/>
                <a:gd name="T6" fmla="*/ 0 w 2"/>
                <a:gd name="T7" fmla="*/ 1 h 1"/>
              </a:gdLst>
              <a:ahLst/>
              <a:cxnLst>
                <a:cxn ang="0">
                  <a:pos x="T0" y="T1"/>
                </a:cxn>
                <a:cxn ang="0">
                  <a:pos x="T2" y="T3"/>
                </a:cxn>
                <a:cxn ang="0">
                  <a:pos x="T4" y="T5"/>
                </a:cxn>
                <a:cxn ang="0">
                  <a:pos x="T6" y="T7"/>
                </a:cxn>
              </a:cxnLst>
              <a:rect l="0" t="0" r="r" b="b"/>
              <a:pathLst>
                <a:path w="2" h="1">
                  <a:moveTo>
                    <a:pt x="0" y="1"/>
                  </a:moveTo>
                  <a:cubicBezTo>
                    <a:pt x="1" y="0"/>
                    <a:pt x="2" y="0"/>
                    <a:pt x="2" y="0"/>
                  </a:cubicBezTo>
                  <a:cubicBezTo>
                    <a:pt x="0" y="0"/>
                    <a:pt x="0" y="0"/>
                    <a:pt x="0" y="0"/>
                  </a:cubicBezTo>
                  <a:lnTo>
                    <a:pt x="0" y="1"/>
                  </a:lnTo>
                  <a:close/>
                </a:path>
              </a:pathLst>
            </a:cu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09" name="Freeform 75"/>
            <p:cNvSpPr>
              <a:spLocks/>
            </p:cNvSpPr>
            <p:nvPr/>
          </p:nvSpPr>
          <p:spPr bwMode="gray">
            <a:xfrm>
              <a:off x="10512725" y="5324795"/>
              <a:ext cx="3175" cy="1587"/>
            </a:xfrm>
            <a:custGeom>
              <a:avLst/>
              <a:gdLst>
                <a:gd name="T0" fmla="*/ 0 w 3"/>
                <a:gd name="T1" fmla="*/ 1 h 1"/>
                <a:gd name="T2" fmla="*/ 3 w 3"/>
                <a:gd name="T3" fmla="*/ 0 h 1"/>
                <a:gd name="T4" fmla="*/ 0 w 3"/>
                <a:gd name="T5" fmla="*/ 0 h 1"/>
                <a:gd name="T6" fmla="*/ 0 w 3"/>
                <a:gd name="T7" fmla="*/ 1 h 1"/>
              </a:gdLst>
              <a:ahLst/>
              <a:cxnLst>
                <a:cxn ang="0">
                  <a:pos x="T0" y="T1"/>
                </a:cxn>
                <a:cxn ang="0">
                  <a:pos x="T2" y="T3"/>
                </a:cxn>
                <a:cxn ang="0">
                  <a:pos x="T4" y="T5"/>
                </a:cxn>
                <a:cxn ang="0">
                  <a:pos x="T6" y="T7"/>
                </a:cxn>
              </a:cxnLst>
              <a:rect l="0" t="0" r="r" b="b"/>
              <a:pathLst>
                <a:path w="3" h="1">
                  <a:moveTo>
                    <a:pt x="0" y="1"/>
                  </a:moveTo>
                  <a:cubicBezTo>
                    <a:pt x="1" y="0"/>
                    <a:pt x="2" y="0"/>
                    <a:pt x="3" y="0"/>
                  </a:cubicBezTo>
                  <a:cubicBezTo>
                    <a:pt x="0" y="0"/>
                    <a:pt x="0" y="0"/>
                    <a:pt x="0" y="0"/>
                  </a:cubicBezTo>
                  <a:lnTo>
                    <a:pt x="0" y="1"/>
                  </a:ln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0" name="Freeform 76"/>
            <p:cNvSpPr>
              <a:spLocks/>
            </p:cNvSpPr>
            <p:nvPr/>
          </p:nvSpPr>
          <p:spPr bwMode="gray">
            <a:xfrm>
              <a:off x="10176175" y="5042220"/>
              <a:ext cx="127000" cy="404812"/>
            </a:xfrm>
            <a:custGeom>
              <a:avLst/>
              <a:gdLst>
                <a:gd name="T0" fmla="*/ 92 w 92"/>
                <a:gd name="T1" fmla="*/ 0 h 295"/>
                <a:gd name="T2" fmla="*/ 66 w 92"/>
                <a:gd name="T3" fmla="*/ 0 h 295"/>
                <a:gd name="T4" fmla="*/ 16 w 92"/>
                <a:gd name="T5" fmla="*/ 295 h 295"/>
                <a:gd name="T6" fmla="*/ 42 w 92"/>
                <a:gd name="T7" fmla="*/ 295 h 295"/>
                <a:gd name="T8" fmla="*/ 92 w 92"/>
                <a:gd name="T9" fmla="*/ 0 h 295"/>
              </a:gdLst>
              <a:ahLst/>
              <a:cxnLst>
                <a:cxn ang="0">
                  <a:pos x="T0" y="T1"/>
                </a:cxn>
                <a:cxn ang="0">
                  <a:pos x="T2" y="T3"/>
                </a:cxn>
                <a:cxn ang="0">
                  <a:pos x="T4" y="T5"/>
                </a:cxn>
                <a:cxn ang="0">
                  <a:pos x="T6" y="T7"/>
                </a:cxn>
                <a:cxn ang="0">
                  <a:pos x="T8" y="T9"/>
                </a:cxn>
              </a:cxnLst>
              <a:rect l="0" t="0" r="r" b="b"/>
              <a:pathLst>
                <a:path w="92" h="295">
                  <a:moveTo>
                    <a:pt x="92" y="0"/>
                  </a:moveTo>
                  <a:cubicBezTo>
                    <a:pt x="82" y="0"/>
                    <a:pt x="73" y="0"/>
                    <a:pt x="66" y="0"/>
                  </a:cubicBezTo>
                  <a:cubicBezTo>
                    <a:pt x="0" y="76"/>
                    <a:pt x="16" y="295"/>
                    <a:pt x="16" y="295"/>
                  </a:cubicBezTo>
                  <a:cubicBezTo>
                    <a:pt x="42" y="295"/>
                    <a:pt x="42" y="295"/>
                    <a:pt x="42" y="295"/>
                  </a:cubicBezTo>
                  <a:cubicBezTo>
                    <a:pt x="42" y="295"/>
                    <a:pt x="26" y="76"/>
                    <a:pt x="92" y="0"/>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1" name="Rectangle 77"/>
            <p:cNvSpPr>
              <a:spLocks noChangeArrowheads="1"/>
            </p:cNvSpPr>
            <p:nvPr/>
          </p:nvSpPr>
          <p:spPr bwMode="gray">
            <a:xfrm>
              <a:off x="9574512" y="3729358"/>
              <a:ext cx="22225" cy="693737"/>
            </a:xfrm>
            <a:prstGeom prst="rect">
              <a:avLst/>
            </a:prstGeom>
            <a:solidFill>
              <a:srgbClr val="002050"/>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2" name="Freeform 78"/>
            <p:cNvSpPr>
              <a:spLocks/>
            </p:cNvSpPr>
            <p:nvPr/>
          </p:nvSpPr>
          <p:spPr bwMode="gray">
            <a:xfrm>
              <a:off x="10393662" y="5042220"/>
              <a:ext cx="906463" cy="404812"/>
            </a:xfrm>
            <a:custGeom>
              <a:avLst/>
              <a:gdLst>
                <a:gd name="T0" fmla="*/ 642 w 656"/>
                <a:gd name="T1" fmla="*/ 206 h 295"/>
                <a:gd name="T2" fmla="*/ 219 w 656"/>
                <a:gd name="T3" fmla="*/ 206 h 295"/>
                <a:gd name="T4" fmla="*/ 217 w 656"/>
                <a:gd name="T5" fmla="*/ 207 h 295"/>
                <a:gd name="T6" fmla="*/ 217 w 656"/>
                <a:gd name="T7" fmla="*/ 0 h 295"/>
                <a:gd name="T8" fmla="*/ 66 w 656"/>
                <a:gd name="T9" fmla="*/ 0 h 295"/>
                <a:gd name="T10" fmla="*/ 16 w 656"/>
                <a:gd name="T11" fmla="*/ 295 h 295"/>
                <a:gd name="T12" fmla="*/ 642 w 656"/>
                <a:gd name="T13" fmla="*/ 295 h 295"/>
                <a:gd name="T14" fmla="*/ 656 w 656"/>
                <a:gd name="T15" fmla="*/ 281 h 295"/>
                <a:gd name="T16" fmla="*/ 656 w 656"/>
                <a:gd name="T17" fmla="*/ 221 h 295"/>
                <a:gd name="T18" fmla="*/ 642 w 656"/>
                <a:gd name="T19" fmla="*/ 206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6" h="295">
                  <a:moveTo>
                    <a:pt x="642" y="206"/>
                  </a:moveTo>
                  <a:cubicBezTo>
                    <a:pt x="219" y="206"/>
                    <a:pt x="219" y="206"/>
                    <a:pt x="219" y="206"/>
                  </a:cubicBezTo>
                  <a:cubicBezTo>
                    <a:pt x="219" y="206"/>
                    <a:pt x="218" y="206"/>
                    <a:pt x="217" y="207"/>
                  </a:cubicBezTo>
                  <a:cubicBezTo>
                    <a:pt x="217" y="0"/>
                    <a:pt x="217" y="0"/>
                    <a:pt x="217" y="0"/>
                  </a:cubicBezTo>
                  <a:cubicBezTo>
                    <a:pt x="217" y="0"/>
                    <a:pt x="119" y="0"/>
                    <a:pt x="66" y="0"/>
                  </a:cubicBezTo>
                  <a:cubicBezTo>
                    <a:pt x="0" y="76"/>
                    <a:pt x="16" y="295"/>
                    <a:pt x="16" y="295"/>
                  </a:cubicBezTo>
                  <a:cubicBezTo>
                    <a:pt x="642" y="295"/>
                    <a:pt x="642" y="295"/>
                    <a:pt x="642" y="295"/>
                  </a:cubicBezTo>
                  <a:cubicBezTo>
                    <a:pt x="650" y="295"/>
                    <a:pt x="656" y="289"/>
                    <a:pt x="656" y="281"/>
                  </a:cubicBezTo>
                  <a:cubicBezTo>
                    <a:pt x="656" y="221"/>
                    <a:pt x="656" y="221"/>
                    <a:pt x="656" y="221"/>
                  </a:cubicBezTo>
                  <a:cubicBezTo>
                    <a:pt x="656" y="213"/>
                    <a:pt x="650" y="206"/>
                    <a:pt x="642" y="206"/>
                  </a:cubicBez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3" name="Freeform 79"/>
            <p:cNvSpPr>
              <a:spLocks/>
            </p:cNvSpPr>
            <p:nvPr/>
          </p:nvSpPr>
          <p:spPr bwMode="gray">
            <a:xfrm>
              <a:off x="10393662" y="5042220"/>
              <a:ext cx="300038" cy="404812"/>
            </a:xfrm>
            <a:custGeom>
              <a:avLst/>
              <a:gdLst>
                <a:gd name="T0" fmla="*/ 81 w 217"/>
                <a:gd name="T1" fmla="*/ 15 h 295"/>
                <a:gd name="T2" fmla="*/ 217 w 217"/>
                <a:gd name="T3" fmla="*/ 15 h 295"/>
                <a:gd name="T4" fmla="*/ 217 w 217"/>
                <a:gd name="T5" fmla="*/ 0 h 295"/>
                <a:gd name="T6" fmla="*/ 66 w 217"/>
                <a:gd name="T7" fmla="*/ 0 h 295"/>
                <a:gd name="T8" fmla="*/ 16 w 217"/>
                <a:gd name="T9" fmla="*/ 295 h 295"/>
                <a:gd name="T10" fmla="*/ 30 w 217"/>
                <a:gd name="T11" fmla="*/ 295 h 295"/>
                <a:gd name="T12" fmla="*/ 81 w 217"/>
                <a:gd name="T13" fmla="*/ 15 h 295"/>
              </a:gdLst>
              <a:ahLst/>
              <a:cxnLst>
                <a:cxn ang="0">
                  <a:pos x="T0" y="T1"/>
                </a:cxn>
                <a:cxn ang="0">
                  <a:pos x="T2" y="T3"/>
                </a:cxn>
                <a:cxn ang="0">
                  <a:pos x="T4" y="T5"/>
                </a:cxn>
                <a:cxn ang="0">
                  <a:pos x="T6" y="T7"/>
                </a:cxn>
                <a:cxn ang="0">
                  <a:pos x="T8" y="T9"/>
                </a:cxn>
                <a:cxn ang="0">
                  <a:pos x="T10" y="T11"/>
                </a:cxn>
                <a:cxn ang="0">
                  <a:pos x="T12" y="T13"/>
                </a:cxn>
              </a:cxnLst>
              <a:rect l="0" t="0" r="r" b="b"/>
              <a:pathLst>
                <a:path w="217" h="295">
                  <a:moveTo>
                    <a:pt x="81" y="15"/>
                  </a:moveTo>
                  <a:cubicBezTo>
                    <a:pt x="122" y="15"/>
                    <a:pt x="188" y="15"/>
                    <a:pt x="217" y="15"/>
                  </a:cubicBezTo>
                  <a:cubicBezTo>
                    <a:pt x="217" y="0"/>
                    <a:pt x="217" y="0"/>
                    <a:pt x="217" y="0"/>
                  </a:cubicBezTo>
                  <a:cubicBezTo>
                    <a:pt x="217" y="0"/>
                    <a:pt x="119" y="0"/>
                    <a:pt x="66" y="0"/>
                  </a:cubicBezTo>
                  <a:cubicBezTo>
                    <a:pt x="0" y="76"/>
                    <a:pt x="16" y="295"/>
                    <a:pt x="16" y="295"/>
                  </a:cubicBezTo>
                  <a:cubicBezTo>
                    <a:pt x="30" y="295"/>
                    <a:pt x="30" y="295"/>
                    <a:pt x="30" y="295"/>
                  </a:cubicBezTo>
                  <a:cubicBezTo>
                    <a:pt x="28" y="244"/>
                    <a:pt x="25" y="79"/>
                    <a:pt x="81" y="15"/>
                  </a:cubicBezTo>
                  <a:close/>
                </a:path>
              </a:pathLst>
            </a:custGeom>
            <a:solidFill>
              <a:srgbClr val="FFCB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4" name="Freeform 80"/>
            <p:cNvSpPr>
              <a:spLocks/>
            </p:cNvSpPr>
            <p:nvPr/>
          </p:nvSpPr>
          <p:spPr bwMode="gray">
            <a:xfrm>
              <a:off x="10414300" y="54279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5" name="Freeform 81"/>
            <p:cNvSpPr>
              <a:spLocks/>
            </p:cNvSpPr>
            <p:nvPr/>
          </p:nvSpPr>
          <p:spPr bwMode="gray">
            <a:xfrm>
              <a:off x="10414300" y="5432745"/>
              <a:ext cx="0" cy="1587"/>
            </a:xfrm>
            <a:custGeom>
              <a:avLst/>
              <a:gdLst>
                <a:gd name="T0" fmla="*/ 1 h 1"/>
                <a:gd name="T1" fmla="*/ 0 h 1"/>
                <a:gd name="T2" fmla="*/ 1 h 1"/>
              </a:gdLst>
              <a:ahLst/>
              <a:cxnLst>
                <a:cxn ang="0">
                  <a:pos x="0" y="T0"/>
                </a:cxn>
                <a:cxn ang="0">
                  <a:pos x="0" y="T1"/>
                </a:cxn>
                <a:cxn ang="0">
                  <a:pos x="0" y="T2"/>
                </a:cxn>
              </a:cxnLst>
              <a:rect l="0" t="0" r="r" b="b"/>
              <a:pathLst>
                <a:path h="1">
                  <a:moveTo>
                    <a:pt x="0" y="1"/>
                  </a:moveTo>
                  <a:lnTo>
                    <a:pt x="0" y="0"/>
                  </a:lnTo>
                  <a:lnTo>
                    <a:pt x="0" y="1"/>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6" name="Freeform 82"/>
            <p:cNvSpPr>
              <a:spLocks/>
            </p:cNvSpPr>
            <p:nvPr/>
          </p:nvSpPr>
          <p:spPr bwMode="gray">
            <a:xfrm>
              <a:off x="10414300" y="5440683"/>
              <a:ext cx="0" cy="0"/>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F084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7" name="Freeform 83"/>
            <p:cNvSpPr>
              <a:spLocks/>
            </p:cNvSpPr>
            <p:nvPr/>
          </p:nvSpPr>
          <p:spPr bwMode="gray">
            <a:xfrm>
              <a:off x="10433350" y="5324795"/>
              <a:ext cx="866775" cy="122237"/>
            </a:xfrm>
            <a:custGeom>
              <a:avLst/>
              <a:gdLst>
                <a:gd name="T0" fmla="*/ 613 w 627"/>
                <a:gd name="T1" fmla="*/ 0 h 89"/>
                <a:gd name="T2" fmla="*/ 613 w 627"/>
                <a:gd name="T3" fmla="*/ 56 h 89"/>
                <a:gd name="T4" fmla="*/ 599 w 627"/>
                <a:gd name="T5" fmla="*/ 71 h 89"/>
                <a:gd name="T6" fmla="*/ 0 w 627"/>
                <a:gd name="T7" fmla="*/ 71 h 89"/>
                <a:gd name="T8" fmla="*/ 1 w 627"/>
                <a:gd name="T9" fmla="*/ 89 h 89"/>
                <a:gd name="T10" fmla="*/ 613 w 627"/>
                <a:gd name="T11" fmla="*/ 89 h 89"/>
                <a:gd name="T12" fmla="*/ 627 w 627"/>
                <a:gd name="T13" fmla="*/ 75 h 89"/>
                <a:gd name="T14" fmla="*/ 627 w 627"/>
                <a:gd name="T15" fmla="*/ 15 h 89"/>
                <a:gd name="T16" fmla="*/ 613 w 627"/>
                <a:gd name="T17"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27" h="89">
                  <a:moveTo>
                    <a:pt x="613" y="0"/>
                  </a:moveTo>
                  <a:cubicBezTo>
                    <a:pt x="613" y="56"/>
                    <a:pt x="613" y="56"/>
                    <a:pt x="613" y="56"/>
                  </a:cubicBezTo>
                  <a:cubicBezTo>
                    <a:pt x="613" y="64"/>
                    <a:pt x="607" y="71"/>
                    <a:pt x="599" y="71"/>
                  </a:cubicBezTo>
                  <a:cubicBezTo>
                    <a:pt x="0" y="71"/>
                    <a:pt x="0" y="71"/>
                    <a:pt x="0" y="71"/>
                  </a:cubicBezTo>
                  <a:cubicBezTo>
                    <a:pt x="0" y="78"/>
                    <a:pt x="1" y="84"/>
                    <a:pt x="1" y="89"/>
                  </a:cubicBezTo>
                  <a:cubicBezTo>
                    <a:pt x="613" y="89"/>
                    <a:pt x="613" y="89"/>
                    <a:pt x="613" y="89"/>
                  </a:cubicBezTo>
                  <a:cubicBezTo>
                    <a:pt x="621" y="89"/>
                    <a:pt x="627" y="83"/>
                    <a:pt x="627" y="75"/>
                  </a:cubicBezTo>
                  <a:cubicBezTo>
                    <a:pt x="627" y="15"/>
                    <a:pt x="627" y="15"/>
                    <a:pt x="627" y="15"/>
                  </a:cubicBezTo>
                  <a:cubicBezTo>
                    <a:pt x="627" y="7"/>
                    <a:pt x="621" y="1"/>
                    <a:pt x="613" y="0"/>
                  </a:cubicBezTo>
                  <a:close/>
                </a:path>
              </a:pathLst>
            </a:custGeom>
            <a:solidFill>
              <a:srgbClr val="DB9D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8" name="Freeform 84"/>
            <p:cNvSpPr>
              <a:spLocks/>
            </p:cNvSpPr>
            <p:nvPr/>
          </p:nvSpPr>
          <p:spPr bwMode="gray">
            <a:xfrm>
              <a:off x="10452400" y="5086670"/>
              <a:ext cx="203200" cy="238125"/>
            </a:xfrm>
            <a:custGeom>
              <a:avLst/>
              <a:gdLst>
                <a:gd name="T0" fmla="*/ 146 w 146"/>
                <a:gd name="T1" fmla="*/ 174 h 174"/>
                <a:gd name="T2" fmla="*/ 146 w 146"/>
                <a:gd name="T3" fmla="*/ 0 h 174"/>
                <a:gd name="T4" fmla="*/ 40 w 146"/>
                <a:gd name="T5" fmla="*/ 0 h 174"/>
                <a:gd name="T6" fmla="*/ 0 w 146"/>
                <a:gd name="T7" fmla="*/ 174 h 174"/>
                <a:gd name="T8" fmla="*/ 146 w 146"/>
                <a:gd name="T9" fmla="*/ 174 h 174"/>
              </a:gdLst>
              <a:ahLst/>
              <a:cxnLst>
                <a:cxn ang="0">
                  <a:pos x="T0" y="T1"/>
                </a:cxn>
                <a:cxn ang="0">
                  <a:pos x="T2" y="T3"/>
                </a:cxn>
                <a:cxn ang="0">
                  <a:pos x="T4" y="T5"/>
                </a:cxn>
                <a:cxn ang="0">
                  <a:pos x="T6" y="T7"/>
                </a:cxn>
                <a:cxn ang="0">
                  <a:pos x="T8" y="T9"/>
                </a:cxn>
              </a:cxnLst>
              <a:rect l="0" t="0" r="r" b="b"/>
              <a:pathLst>
                <a:path w="146" h="174">
                  <a:moveTo>
                    <a:pt x="146" y="174"/>
                  </a:moveTo>
                  <a:cubicBezTo>
                    <a:pt x="146" y="0"/>
                    <a:pt x="146" y="0"/>
                    <a:pt x="146" y="0"/>
                  </a:cubicBezTo>
                  <a:cubicBezTo>
                    <a:pt x="146" y="0"/>
                    <a:pt x="82" y="0"/>
                    <a:pt x="40" y="0"/>
                  </a:cubicBezTo>
                  <a:cubicBezTo>
                    <a:pt x="8" y="38"/>
                    <a:pt x="0" y="119"/>
                    <a:pt x="0" y="174"/>
                  </a:cubicBezTo>
                  <a:lnTo>
                    <a:pt x="146" y="174"/>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19" name="Freeform 85"/>
            <p:cNvSpPr>
              <a:spLocks/>
            </p:cNvSpPr>
            <p:nvPr/>
          </p:nvSpPr>
          <p:spPr bwMode="gray">
            <a:xfrm>
              <a:off x="10452400" y="5086670"/>
              <a:ext cx="203200" cy="238125"/>
            </a:xfrm>
            <a:custGeom>
              <a:avLst/>
              <a:gdLst>
                <a:gd name="T0" fmla="*/ 146 w 146"/>
                <a:gd name="T1" fmla="*/ 174 h 174"/>
                <a:gd name="T2" fmla="*/ 40 w 146"/>
                <a:gd name="T3" fmla="*/ 0 h 174"/>
                <a:gd name="T4" fmla="*/ 0 w 146"/>
                <a:gd name="T5" fmla="*/ 174 h 174"/>
                <a:gd name="T6" fmla="*/ 146 w 146"/>
                <a:gd name="T7" fmla="*/ 174 h 174"/>
              </a:gdLst>
              <a:ahLst/>
              <a:cxnLst>
                <a:cxn ang="0">
                  <a:pos x="T0" y="T1"/>
                </a:cxn>
                <a:cxn ang="0">
                  <a:pos x="T2" y="T3"/>
                </a:cxn>
                <a:cxn ang="0">
                  <a:pos x="T4" y="T5"/>
                </a:cxn>
                <a:cxn ang="0">
                  <a:pos x="T6" y="T7"/>
                </a:cxn>
              </a:cxnLst>
              <a:rect l="0" t="0" r="r" b="b"/>
              <a:pathLst>
                <a:path w="146" h="174">
                  <a:moveTo>
                    <a:pt x="146" y="174"/>
                  </a:moveTo>
                  <a:cubicBezTo>
                    <a:pt x="146" y="174"/>
                    <a:pt x="84" y="73"/>
                    <a:pt x="40" y="0"/>
                  </a:cubicBezTo>
                  <a:cubicBezTo>
                    <a:pt x="8" y="38"/>
                    <a:pt x="0" y="119"/>
                    <a:pt x="0" y="174"/>
                  </a:cubicBezTo>
                  <a:lnTo>
                    <a:pt x="146" y="174"/>
                  </a:ln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0" name="Oval 86"/>
            <p:cNvSpPr>
              <a:spLocks noChangeArrowheads="1"/>
            </p:cNvSpPr>
            <p:nvPr/>
          </p:nvSpPr>
          <p:spPr bwMode="gray">
            <a:xfrm>
              <a:off x="10458750" y="5353370"/>
              <a:ext cx="188913"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1" name="Oval 87"/>
            <p:cNvSpPr>
              <a:spLocks noChangeArrowheads="1"/>
            </p:cNvSpPr>
            <p:nvPr/>
          </p:nvSpPr>
          <p:spPr bwMode="gray">
            <a:xfrm>
              <a:off x="10503200" y="5396233"/>
              <a:ext cx="100013"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2" name="Oval 88"/>
            <p:cNvSpPr>
              <a:spLocks noChangeArrowheads="1"/>
            </p:cNvSpPr>
            <p:nvPr/>
          </p:nvSpPr>
          <p:spPr bwMode="gray">
            <a:xfrm>
              <a:off x="11041362" y="5353370"/>
              <a:ext cx="192088"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3" name="Oval 89"/>
            <p:cNvSpPr>
              <a:spLocks noChangeArrowheads="1"/>
            </p:cNvSpPr>
            <p:nvPr/>
          </p:nvSpPr>
          <p:spPr bwMode="gray">
            <a:xfrm>
              <a:off x="10839750" y="5353370"/>
              <a:ext cx="190500" cy="188912"/>
            </a:xfrm>
            <a:prstGeom prst="ellipse">
              <a:avLst/>
            </a:pr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4" name="Freeform 90"/>
            <p:cNvSpPr>
              <a:spLocks/>
            </p:cNvSpPr>
            <p:nvPr/>
          </p:nvSpPr>
          <p:spPr bwMode="gray">
            <a:xfrm>
              <a:off x="10503200" y="5412108"/>
              <a:ext cx="85725" cy="87312"/>
            </a:xfrm>
            <a:custGeom>
              <a:avLst/>
              <a:gdLst>
                <a:gd name="T0" fmla="*/ 37 w 62"/>
                <a:gd name="T1" fmla="*/ 63 h 63"/>
                <a:gd name="T2" fmla="*/ 62 w 62"/>
                <a:gd name="T3" fmla="*/ 52 h 63"/>
                <a:gd name="T4" fmla="*/ 10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0" y="0"/>
                    <a:pt x="10" y="0"/>
                    <a:pt x="10"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5" name="Freeform 91"/>
            <p:cNvSpPr>
              <a:spLocks/>
            </p:cNvSpPr>
            <p:nvPr/>
          </p:nvSpPr>
          <p:spPr bwMode="gray">
            <a:xfrm>
              <a:off x="10241262" y="5359720"/>
              <a:ext cx="120650" cy="15875"/>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9"/>
                    <a:pt x="0" y="6"/>
                  </a:cubicBezTo>
                  <a:cubicBezTo>
                    <a:pt x="0" y="3"/>
                    <a:pt x="2" y="0"/>
                    <a:pt x="6" y="0"/>
                  </a:cubicBezTo>
                  <a:cubicBezTo>
                    <a:pt x="81" y="0"/>
                    <a:pt x="81" y="0"/>
                    <a:pt x="81" y="0"/>
                  </a:cubicBezTo>
                  <a:cubicBezTo>
                    <a:pt x="84" y="0"/>
                    <a:pt x="87" y="3"/>
                    <a:pt x="87" y="6"/>
                  </a:cubicBezTo>
                  <a:cubicBezTo>
                    <a:pt x="87" y="9"/>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6" name="Freeform 92"/>
            <p:cNvSpPr>
              <a:spLocks/>
            </p:cNvSpPr>
            <p:nvPr/>
          </p:nvSpPr>
          <p:spPr bwMode="gray">
            <a:xfrm>
              <a:off x="10241262" y="5396233"/>
              <a:ext cx="120650" cy="17462"/>
            </a:xfrm>
            <a:custGeom>
              <a:avLst/>
              <a:gdLst>
                <a:gd name="T0" fmla="*/ 81 w 87"/>
                <a:gd name="T1" fmla="*/ 12 h 12"/>
                <a:gd name="T2" fmla="*/ 6 w 87"/>
                <a:gd name="T3" fmla="*/ 12 h 12"/>
                <a:gd name="T4" fmla="*/ 0 w 87"/>
                <a:gd name="T5" fmla="*/ 6 h 12"/>
                <a:gd name="T6" fmla="*/ 6 w 87"/>
                <a:gd name="T7" fmla="*/ 0 h 12"/>
                <a:gd name="T8" fmla="*/ 81 w 87"/>
                <a:gd name="T9" fmla="*/ 0 h 12"/>
                <a:gd name="T10" fmla="*/ 87 w 87"/>
                <a:gd name="T11" fmla="*/ 6 h 12"/>
                <a:gd name="T12" fmla="*/ 81 w 87"/>
                <a:gd name="T13" fmla="*/ 12 h 12"/>
              </a:gdLst>
              <a:ahLst/>
              <a:cxnLst>
                <a:cxn ang="0">
                  <a:pos x="T0" y="T1"/>
                </a:cxn>
                <a:cxn ang="0">
                  <a:pos x="T2" y="T3"/>
                </a:cxn>
                <a:cxn ang="0">
                  <a:pos x="T4" y="T5"/>
                </a:cxn>
                <a:cxn ang="0">
                  <a:pos x="T6" y="T7"/>
                </a:cxn>
                <a:cxn ang="0">
                  <a:pos x="T8" y="T9"/>
                </a:cxn>
                <a:cxn ang="0">
                  <a:pos x="T10" y="T11"/>
                </a:cxn>
                <a:cxn ang="0">
                  <a:pos x="T12" y="T13"/>
                </a:cxn>
              </a:cxnLst>
              <a:rect l="0" t="0" r="r" b="b"/>
              <a:pathLst>
                <a:path w="87" h="12">
                  <a:moveTo>
                    <a:pt x="81" y="12"/>
                  </a:moveTo>
                  <a:cubicBezTo>
                    <a:pt x="6" y="12"/>
                    <a:pt x="6" y="12"/>
                    <a:pt x="6" y="12"/>
                  </a:cubicBezTo>
                  <a:cubicBezTo>
                    <a:pt x="2" y="12"/>
                    <a:pt x="0" y="10"/>
                    <a:pt x="0" y="6"/>
                  </a:cubicBezTo>
                  <a:cubicBezTo>
                    <a:pt x="0" y="3"/>
                    <a:pt x="2" y="0"/>
                    <a:pt x="6" y="0"/>
                  </a:cubicBezTo>
                  <a:cubicBezTo>
                    <a:pt x="81" y="0"/>
                    <a:pt x="81" y="0"/>
                    <a:pt x="81" y="0"/>
                  </a:cubicBezTo>
                  <a:cubicBezTo>
                    <a:pt x="84" y="0"/>
                    <a:pt x="87" y="3"/>
                    <a:pt x="87" y="6"/>
                  </a:cubicBezTo>
                  <a:cubicBezTo>
                    <a:pt x="87" y="10"/>
                    <a:pt x="84" y="12"/>
                    <a:pt x="81" y="12"/>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7" name="Freeform 93"/>
            <p:cNvSpPr>
              <a:spLocks/>
            </p:cNvSpPr>
            <p:nvPr/>
          </p:nvSpPr>
          <p:spPr bwMode="gray">
            <a:xfrm>
              <a:off x="10209512" y="5086670"/>
              <a:ext cx="227013" cy="239712"/>
            </a:xfrm>
            <a:custGeom>
              <a:avLst/>
              <a:gdLst>
                <a:gd name="T0" fmla="*/ 31 w 164"/>
                <a:gd name="T1" fmla="*/ 0 h 175"/>
                <a:gd name="T2" fmla="*/ 0 w 164"/>
                <a:gd name="T3" fmla="*/ 175 h 175"/>
                <a:gd name="T4" fmla="*/ 133 w 164"/>
                <a:gd name="T5" fmla="*/ 175 h 175"/>
                <a:gd name="T6" fmla="*/ 164 w 164"/>
                <a:gd name="T7" fmla="*/ 0 h 175"/>
                <a:gd name="T8" fmla="*/ 31 w 164"/>
                <a:gd name="T9" fmla="*/ 0 h 175"/>
              </a:gdLst>
              <a:ahLst/>
              <a:cxnLst>
                <a:cxn ang="0">
                  <a:pos x="T0" y="T1"/>
                </a:cxn>
                <a:cxn ang="0">
                  <a:pos x="T2" y="T3"/>
                </a:cxn>
                <a:cxn ang="0">
                  <a:pos x="T4" y="T5"/>
                </a:cxn>
                <a:cxn ang="0">
                  <a:pos x="T6" y="T7"/>
                </a:cxn>
                <a:cxn ang="0">
                  <a:pos x="T8" y="T9"/>
                </a:cxn>
              </a:cxnLst>
              <a:rect l="0" t="0" r="r" b="b"/>
              <a:pathLst>
                <a:path w="164" h="175">
                  <a:moveTo>
                    <a:pt x="31" y="0"/>
                  </a:moveTo>
                  <a:cubicBezTo>
                    <a:pt x="9" y="49"/>
                    <a:pt x="1" y="119"/>
                    <a:pt x="0" y="175"/>
                  </a:cubicBezTo>
                  <a:cubicBezTo>
                    <a:pt x="133" y="175"/>
                    <a:pt x="133" y="175"/>
                    <a:pt x="133" y="175"/>
                  </a:cubicBezTo>
                  <a:cubicBezTo>
                    <a:pt x="134" y="119"/>
                    <a:pt x="142" y="49"/>
                    <a:pt x="164" y="0"/>
                  </a:cubicBezTo>
                  <a:lnTo>
                    <a:pt x="31" y="0"/>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8" name="Freeform 94"/>
            <p:cNvSpPr>
              <a:spLocks/>
            </p:cNvSpPr>
            <p:nvPr/>
          </p:nvSpPr>
          <p:spPr bwMode="gray">
            <a:xfrm>
              <a:off x="10209512" y="5086670"/>
              <a:ext cx="185738" cy="239712"/>
            </a:xfrm>
            <a:custGeom>
              <a:avLst/>
              <a:gdLst>
                <a:gd name="T0" fmla="*/ 31 w 134"/>
                <a:gd name="T1" fmla="*/ 0 h 175"/>
                <a:gd name="T2" fmla="*/ 0 w 134"/>
                <a:gd name="T3" fmla="*/ 175 h 175"/>
                <a:gd name="T4" fmla="*/ 133 w 134"/>
                <a:gd name="T5" fmla="*/ 175 h 175"/>
                <a:gd name="T6" fmla="*/ 31 w 134"/>
                <a:gd name="T7" fmla="*/ 0 h 175"/>
              </a:gdLst>
              <a:ahLst/>
              <a:cxnLst>
                <a:cxn ang="0">
                  <a:pos x="T0" y="T1"/>
                </a:cxn>
                <a:cxn ang="0">
                  <a:pos x="T2" y="T3"/>
                </a:cxn>
                <a:cxn ang="0">
                  <a:pos x="T4" y="T5"/>
                </a:cxn>
                <a:cxn ang="0">
                  <a:pos x="T6" y="T7"/>
                </a:cxn>
              </a:cxnLst>
              <a:rect l="0" t="0" r="r" b="b"/>
              <a:pathLst>
                <a:path w="134" h="175">
                  <a:moveTo>
                    <a:pt x="31" y="0"/>
                  </a:moveTo>
                  <a:cubicBezTo>
                    <a:pt x="9" y="49"/>
                    <a:pt x="1" y="119"/>
                    <a:pt x="0" y="175"/>
                  </a:cubicBezTo>
                  <a:cubicBezTo>
                    <a:pt x="133" y="175"/>
                    <a:pt x="133" y="175"/>
                    <a:pt x="133" y="175"/>
                  </a:cubicBezTo>
                  <a:cubicBezTo>
                    <a:pt x="134" y="119"/>
                    <a:pt x="31" y="0"/>
                    <a:pt x="31" y="0"/>
                  </a:cubicBezTo>
                  <a:close/>
                </a:path>
              </a:pathLst>
            </a:custGeom>
            <a:solidFill>
              <a:srgbClr val="006FC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29" name="Freeform 95"/>
            <p:cNvSpPr>
              <a:spLocks noEditPoints="1"/>
            </p:cNvSpPr>
            <p:nvPr/>
          </p:nvSpPr>
          <p:spPr bwMode="gray">
            <a:xfrm>
              <a:off x="9257012" y="4496120"/>
              <a:ext cx="280988" cy="279400"/>
            </a:xfrm>
            <a:custGeom>
              <a:avLst/>
              <a:gdLst>
                <a:gd name="T0" fmla="*/ 203 w 203"/>
                <a:gd name="T1" fmla="*/ 93 h 203"/>
                <a:gd name="T2" fmla="*/ 187 w 203"/>
                <a:gd name="T3" fmla="*/ 77 h 203"/>
                <a:gd name="T4" fmla="*/ 192 w 203"/>
                <a:gd name="T5" fmla="*/ 54 h 203"/>
                <a:gd name="T6" fmla="*/ 170 w 203"/>
                <a:gd name="T7" fmla="*/ 46 h 203"/>
                <a:gd name="T8" fmla="*/ 167 w 203"/>
                <a:gd name="T9" fmla="*/ 23 h 203"/>
                <a:gd name="T10" fmla="*/ 144 w 203"/>
                <a:gd name="T11" fmla="*/ 25 h 203"/>
                <a:gd name="T12" fmla="*/ 132 w 203"/>
                <a:gd name="T13" fmla="*/ 4 h 203"/>
                <a:gd name="T14" fmla="*/ 111 w 203"/>
                <a:gd name="T15" fmla="*/ 15 h 203"/>
                <a:gd name="T16" fmla="*/ 92 w 203"/>
                <a:gd name="T17" fmla="*/ 0 h 203"/>
                <a:gd name="T18" fmla="*/ 77 w 203"/>
                <a:gd name="T19" fmla="*/ 18 h 203"/>
                <a:gd name="T20" fmla="*/ 54 w 203"/>
                <a:gd name="T21" fmla="*/ 11 h 203"/>
                <a:gd name="T22" fmla="*/ 47 w 203"/>
                <a:gd name="T23" fmla="*/ 33 h 203"/>
                <a:gd name="T24" fmla="*/ 23 w 203"/>
                <a:gd name="T25" fmla="*/ 36 h 203"/>
                <a:gd name="T26" fmla="*/ 24 w 203"/>
                <a:gd name="T27" fmla="*/ 59 h 203"/>
                <a:gd name="T28" fmla="*/ 4 w 203"/>
                <a:gd name="T29" fmla="*/ 71 h 203"/>
                <a:gd name="T30" fmla="*/ 14 w 203"/>
                <a:gd name="T31" fmla="*/ 93 h 203"/>
                <a:gd name="T32" fmla="*/ 0 w 203"/>
                <a:gd name="T33" fmla="*/ 112 h 203"/>
                <a:gd name="T34" fmla="*/ 16 w 203"/>
                <a:gd name="T35" fmla="*/ 127 h 203"/>
                <a:gd name="T36" fmla="*/ 11 w 203"/>
                <a:gd name="T37" fmla="*/ 149 h 203"/>
                <a:gd name="T38" fmla="*/ 32 w 203"/>
                <a:gd name="T39" fmla="*/ 158 h 203"/>
                <a:gd name="T40" fmla="*/ 36 w 203"/>
                <a:gd name="T41" fmla="*/ 180 h 203"/>
                <a:gd name="T42" fmla="*/ 59 w 203"/>
                <a:gd name="T43" fmla="*/ 180 h 203"/>
                <a:gd name="T44" fmla="*/ 71 w 203"/>
                <a:gd name="T45" fmla="*/ 199 h 203"/>
                <a:gd name="T46" fmla="*/ 92 w 203"/>
                <a:gd name="T47" fmla="*/ 191 h 203"/>
                <a:gd name="T48" fmla="*/ 111 w 203"/>
                <a:gd name="T49" fmla="*/ 203 h 203"/>
                <a:gd name="T50" fmla="*/ 127 w 203"/>
                <a:gd name="T51" fmla="*/ 188 h 203"/>
                <a:gd name="T52" fmla="*/ 149 w 203"/>
                <a:gd name="T53" fmla="*/ 192 h 203"/>
                <a:gd name="T54" fmla="*/ 158 w 203"/>
                <a:gd name="T55" fmla="*/ 171 h 203"/>
                <a:gd name="T56" fmla="*/ 180 w 203"/>
                <a:gd name="T57" fmla="*/ 167 h 203"/>
                <a:gd name="T58" fmla="*/ 180 w 203"/>
                <a:gd name="T59" fmla="*/ 144 h 203"/>
                <a:gd name="T60" fmla="*/ 199 w 203"/>
                <a:gd name="T61" fmla="*/ 132 h 203"/>
                <a:gd name="T62" fmla="*/ 190 w 203"/>
                <a:gd name="T63" fmla="*/ 112 h 203"/>
                <a:gd name="T64" fmla="*/ 57 w 203"/>
                <a:gd name="T65" fmla="*/ 58 h 203"/>
                <a:gd name="T66" fmla="*/ 93 w 203"/>
                <a:gd name="T67" fmla="*/ 73 h 203"/>
                <a:gd name="T68" fmla="*/ 39 w 203"/>
                <a:gd name="T69" fmla="*/ 95 h 203"/>
                <a:gd name="T70" fmla="*/ 93 w 203"/>
                <a:gd name="T71" fmla="*/ 166 h 203"/>
                <a:gd name="T72" fmla="*/ 39 w 203"/>
                <a:gd name="T73" fmla="*/ 111 h 203"/>
                <a:gd name="T74" fmla="*/ 93 w 203"/>
                <a:gd name="T75" fmla="*/ 133 h 203"/>
                <a:gd name="T76" fmla="*/ 89 w 203"/>
                <a:gd name="T77" fmla="*/ 102 h 203"/>
                <a:gd name="T78" fmla="*/ 114 w 203"/>
                <a:gd name="T79" fmla="*/ 102 h 203"/>
                <a:gd name="T80" fmla="*/ 89 w 203"/>
                <a:gd name="T81" fmla="*/ 102 h 203"/>
                <a:gd name="T82" fmla="*/ 110 w 203"/>
                <a:gd name="T83" fmla="*/ 166 h 203"/>
                <a:gd name="T84" fmla="*/ 124 w 203"/>
                <a:gd name="T85" fmla="*/ 125 h 203"/>
                <a:gd name="T86" fmla="*/ 165 w 203"/>
                <a:gd name="T87" fmla="*/ 111 h 203"/>
                <a:gd name="T88" fmla="*/ 132 w 203"/>
                <a:gd name="T89" fmla="*/ 95 h 203"/>
                <a:gd name="T90" fmla="*/ 110 w 203"/>
                <a:gd name="T91" fmla="*/ 40 h 203"/>
                <a:gd name="T92" fmla="*/ 165 w 203"/>
                <a:gd name="T93" fmla="*/ 95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03" h="203">
                  <a:moveTo>
                    <a:pt x="203" y="112"/>
                  </a:moveTo>
                  <a:cubicBezTo>
                    <a:pt x="203" y="93"/>
                    <a:pt x="203" y="93"/>
                    <a:pt x="203" y="93"/>
                  </a:cubicBezTo>
                  <a:cubicBezTo>
                    <a:pt x="190" y="93"/>
                    <a:pt x="190" y="93"/>
                    <a:pt x="190" y="93"/>
                  </a:cubicBezTo>
                  <a:cubicBezTo>
                    <a:pt x="189" y="88"/>
                    <a:pt x="188" y="82"/>
                    <a:pt x="187" y="77"/>
                  </a:cubicBezTo>
                  <a:cubicBezTo>
                    <a:pt x="199" y="72"/>
                    <a:pt x="199" y="72"/>
                    <a:pt x="199" y="72"/>
                  </a:cubicBezTo>
                  <a:cubicBezTo>
                    <a:pt x="192" y="54"/>
                    <a:pt x="192" y="54"/>
                    <a:pt x="192" y="54"/>
                  </a:cubicBezTo>
                  <a:cubicBezTo>
                    <a:pt x="179" y="60"/>
                    <a:pt x="179" y="60"/>
                    <a:pt x="179" y="60"/>
                  </a:cubicBezTo>
                  <a:cubicBezTo>
                    <a:pt x="177" y="55"/>
                    <a:pt x="174" y="51"/>
                    <a:pt x="170" y="46"/>
                  </a:cubicBezTo>
                  <a:cubicBezTo>
                    <a:pt x="180" y="36"/>
                    <a:pt x="180" y="36"/>
                    <a:pt x="180" y="36"/>
                  </a:cubicBezTo>
                  <a:cubicBezTo>
                    <a:pt x="167" y="23"/>
                    <a:pt x="167" y="23"/>
                    <a:pt x="167" y="23"/>
                  </a:cubicBezTo>
                  <a:cubicBezTo>
                    <a:pt x="157" y="33"/>
                    <a:pt x="157" y="33"/>
                    <a:pt x="157" y="33"/>
                  </a:cubicBezTo>
                  <a:cubicBezTo>
                    <a:pt x="153" y="30"/>
                    <a:pt x="148" y="27"/>
                    <a:pt x="144" y="25"/>
                  </a:cubicBezTo>
                  <a:cubicBezTo>
                    <a:pt x="149" y="11"/>
                    <a:pt x="149" y="11"/>
                    <a:pt x="149" y="11"/>
                  </a:cubicBezTo>
                  <a:cubicBezTo>
                    <a:pt x="132" y="4"/>
                    <a:pt x="132" y="4"/>
                    <a:pt x="132" y="4"/>
                  </a:cubicBezTo>
                  <a:cubicBezTo>
                    <a:pt x="127" y="18"/>
                    <a:pt x="127" y="18"/>
                    <a:pt x="127" y="18"/>
                  </a:cubicBezTo>
                  <a:cubicBezTo>
                    <a:pt x="122" y="16"/>
                    <a:pt x="116" y="15"/>
                    <a:pt x="111" y="15"/>
                  </a:cubicBezTo>
                  <a:cubicBezTo>
                    <a:pt x="111" y="0"/>
                    <a:pt x="111" y="0"/>
                    <a:pt x="111" y="0"/>
                  </a:cubicBezTo>
                  <a:cubicBezTo>
                    <a:pt x="92" y="0"/>
                    <a:pt x="92" y="0"/>
                    <a:pt x="92" y="0"/>
                  </a:cubicBezTo>
                  <a:cubicBezTo>
                    <a:pt x="92" y="15"/>
                    <a:pt x="92" y="15"/>
                    <a:pt x="92" y="15"/>
                  </a:cubicBezTo>
                  <a:cubicBezTo>
                    <a:pt x="87" y="15"/>
                    <a:pt x="82" y="16"/>
                    <a:pt x="77" y="18"/>
                  </a:cubicBezTo>
                  <a:cubicBezTo>
                    <a:pt x="72" y="4"/>
                    <a:pt x="72" y="4"/>
                    <a:pt x="72" y="4"/>
                  </a:cubicBezTo>
                  <a:cubicBezTo>
                    <a:pt x="54" y="11"/>
                    <a:pt x="54" y="11"/>
                    <a:pt x="54" y="11"/>
                  </a:cubicBezTo>
                  <a:cubicBezTo>
                    <a:pt x="60" y="25"/>
                    <a:pt x="60" y="25"/>
                    <a:pt x="60" y="25"/>
                  </a:cubicBezTo>
                  <a:cubicBezTo>
                    <a:pt x="55" y="27"/>
                    <a:pt x="51" y="30"/>
                    <a:pt x="47" y="33"/>
                  </a:cubicBezTo>
                  <a:cubicBezTo>
                    <a:pt x="36" y="23"/>
                    <a:pt x="36" y="23"/>
                    <a:pt x="36" y="23"/>
                  </a:cubicBezTo>
                  <a:cubicBezTo>
                    <a:pt x="23" y="36"/>
                    <a:pt x="23" y="36"/>
                    <a:pt x="23" y="36"/>
                  </a:cubicBezTo>
                  <a:cubicBezTo>
                    <a:pt x="33" y="46"/>
                    <a:pt x="33" y="46"/>
                    <a:pt x="33" y="46"/>
                  </a:cubicBezTo>
                  <a:cubicBezTo>
                    <a:pt x="30" y="51"/>
                    <a:pt x="27" y="55"/>
                    <a:pt x="24" y="59"/>
                  </a:cubicBezTo>
                  <a:cubicBezTo>
                    <a:pt x="11" y="54"/>
                    <a:pt x="11" y="54"/>
                    <a:pt x="11" y="54"/>
                  </a:cubicBezTo>
                  <a:cubicBezTo>
                    <a:pt x="4" y="71"/>
                    <a:pt x="4" y="71"/>
                    <a:pt x="4" y="71"/>
                  </a:cubicBezTo>
                  <a:cubicBezTo>
                    <a:pt x="17" y="77"/>
                    <a:pt x="17" y="77"/>
                    <a:pt x="17" y="77"/>
                  </a:cubicBezTo>
                  <a:cubicBezTo>
                    <a:pt x="15" y="82"/>
                    <a:pt x="14" y="88"/>
                    <a:pt x="14" y="93"/>
                  </a:cubicBezTo>
                  <a:cubicBezTo>
                    <a:pt x="0" y="93"/>
                    <a:pt x="0" y="93"/>
                    <a:pt x="0" y="93"/>
                  </a:cubicBezTo>
                  <a:cubicBezTo>
                    <a:pt x="0" y="112"/>
                    <a:pt x="0" y="112"/>
                    <a:pt x="0" y="112"/>
                  </a:cubicBezTo>
                  <a:cubicBezTo>
                    <a:pt x="14" y="112"/>
                    <a:pt x="14" y="112"/>
                    <a:pt x="14" y="112"/>
                  </a:cubicBezTo>
                  <a:cubicBezTo>
                    <a:pt x="14" y="117"/>
                    <a:pt x="15" y="122"/>
                    <a:pt x="16" y="127"/>
                  </a:cubicBezTo>
                  <a:cubicBezTo>
                    <a:pt x="4" y="132"/>
                    <a:pt x="4" y="132"/>
                    <a:pt x="4" y="132"/>
                  </a:cubicBezTo>
                  <a:cubicBezTo>
                    <a:pt x="11" y="149"/>
                    <a:pt x="11" y="149"/>
                    <a:pt x="11" y="149"/>
                  </a:cubicBezTo>
                  <a:cubicBezTo>
                    <a:pt x="23" y="144"/>
                    <a:pt x="23" y="144"/>
                    <a:pt x="23" y="144"/>
                  </a:cubicBezTo>
                  <a:cubicBezTo>
                    <a:pt x="26" y="149"/>
                    <a:pt x="29" y="154"/>
                    <a:pt x="32" y="158"/>
                  </a:cubicBezTo>
                  <a:cubicBezTo>
                    <a:pt x="23" y="167"/>
                    <a:pt x="23" y="167"/>
                    <a:pt x="23" y="167"/>
                  </a:cubicBezTo>
                  <a:cubicBezTo>
                    <a:pt x="36" y="180"/>
                    <a:pt x="36" y="180"/>
                    <a:pt x="36" y="180"/>
                  </a:cubicBezTo>
                  <a:cubicBezTo>
                    <a:pt x="45" y="171"/>
                    <a:pt x="45" y="171"/>
                    <a:pt x="45" y="171"/>
                  </a:cubicBezTo>
                  <a:cubicBezTo>
                    <a:pt x="50" y="175"/>
                    <a:pt x="54" y="178"/>
                    <a:pt x="59" y="180"/>
                  </a:cubicBezTo>
                  <a:cubicBezTo>
                    <a:pt x="54" y="192"/>
                    <a:pt x="54" y="192"/>
                    <a:pt x="54" y="192"/>
                  </a:cubicBezTo>
                  <a:cubicBezTo>
                    <a:pt x="71" y="199"/>
                    <a:pt x="71" y="199"/>
                    <a:pt x="71" y="199"/>
                  </a:cubicBezTo>
                  <a:cubicBezTo>
                    <a:pt x="76" y="188"/>
                    <a:pt x="76" y="188"/>
                    <a:pt x="76" y="188"/>
                  </a:cubicBezTo>
                  <a:cubicBezTo>
                    <a:pt x="81" y="189"/>
                    <a:pt x="87" y="190"/>
                    <a:pt x="92" y="191"/>
                  </a:cubicBezTo>
                  <a:cubicBezTo>
                    <a:pt x="92" y="203"/>
                    <a:pt x="92" y="203"/>
                    <a:pt x="92" y="203"/>
                  </a:cubicBezTo>
                  <a:cubicBezTo>
                    <a:pt x="111" y="203"/>
                    <a:pt x="111" y="203"/>
                    <a:pt x="111" y="203"/>
                  </a:cubicBezTo>
                  <a:cubicBezTo>
                    <a:pt x="111" y="191"/>
                    <a:pt x="111" y="191"/>
                    <a:pt x="111" y="191"/>
                  </a:cubicBezTo>
                  <a:cubicBezTo>
                    <a:pt x="117" y="190"/>
                    <a:pt x="122" y="189"/>
                    <a:pt x="127" y="188"/>
                  </a:cubicBezTo>
                  <a:cubicBezTo>
                    <a:pt x="132" y="199"/>
                    <a:pt x="132" y="199"/>
                    <a:pt x="132" y="199"/>
                  </a:cubicBezTo>
                  <a:cubicBezTo>
                    <a:pt x="149" y="192"/>
                    <a:pt x="149" y="192"/>
                    <a:pt x="149" y="192"/>
                  </a:cubicBezTo>
                  <a:cubicBezTo>
                    <a:pt x="144" y="181"/>
                    <a:pt x="144" y="181"/>
                    <a:pt x="144" y="181"/>
                  </a:cubicBezTo>
                  <a:cubicBezTo>
                    <a:pt x="149" y="178"/>
                    <a:pt x="154" y="175"/>
                    <a:pt x="158" y="171"/>
                  </a:cubicBezTo>
                  <a:cubicBezTo>
                    <a:pt x="167" y="180"/>
                    <a:pt x="167" y="180"/>
                    <a:pt x="167" y="180"/>
                  </a:cubicBezTo>
                  <a:cubicBezTo>
                    <a:pt x="180" y="167"/>
                    <a:pt x="180" y="167"/>
                    <a:pt x="180" y="167"/>
                  </a:cubicBezTo>
                  <a:cubicBezTo>
                    <a:pt x="171" y="158"/>
                    <a:pt x="171" y="158"/>
                    <a:pt x="171" y="158"/>
                  </a:cubicBezTo>
                  <a:cubicBezTo>
                    <a:pt x="175" y="154"/>
                    <a:pt x="178" y="149"/>
                    <a:pt x="180" y="144"/>
                  </a:cubicBezTo>
                  <a:cubicBezTo>
                    <a:pt x="192" y="149"/>
                    <a:pt x="192" y="149"/>
                    <a:pt x="192" y="149"/>
                  </a:cubicBezTo>
                  <a:cubicBezTo>
                    <a:pt x="199" y="132"/>
                    <a:pt x="199" y="132"/>
                    <a:pt x="199" y="132"/>
                  </a:cubicBezTo>
                  <a:cubicBezTo>
                    <a:pt x="187" y="127"/>
                    <a:pt x="187" y="127"/>
                    <a:pt x="187" y="127"/>
                  </a:cubicBezTo>
                  <a:cubicBezTo>
                    <a:pt x="188" y="122"/>
                    <a:pt x="189" y="117"/>
                    <a:pt x="190" y="112"/>
                  </a:cubicBezTo>
                  <a:lnTo>
                    <a:pt x="203" y="112"/>
                  </a:lnTo>
                  <a:close/>
                  <a:moveTo>
                    <a:pt x="57" y="58"/>
                  </a:moveTo>
                  <a:cubicBezTo>
                    <a:pt x="67" y="48"/>
                    <a:pt x="80" y="41"/>
                    <a:pt x="93" y="40"/>
                  </a:cubicBezTo>
                  <a:cubicBezTo>
                    <a:pt x="93" y="73"/>
                    <a:pt x="93" y="73"/>
                    <a:pt x="93" y="73"/>
                  </a:cubicBezTo>
                  <a:cubicBezTo>
                    <a:pt x="83" y="76"/>
                    <a:pt x="75" y="84"/>
                    <a:pt x="72" y="95"/>
                  </a:cubicBezTo>
                  <a:cubicBezTo>
                    <a:pt x="39" y="95"/>
                    <a:pt x="39" y="95"/>
                    <a:pt x="39" y="95"/>
                  </a:cubicBezTo>
                  <a:cubicBezTo>
                    <a:pt x="40" y="81"/>
                    <a:pt x="47" y="68"/>
                    <a:pt x="57" y="58"/>
                  </a:cubicBezTo>
                  <a:close/>
                  <a:moveTo>
                    <a:pt x="93" y="166"/>
                  </a:moveTo>
                  <a:cubicBezTo>
                    <a:pt x="80" y="164"/>
                    <a:pt x="67" y="158"/>
                    <a:pt x="57" y="148"/>
                  </a:cubicBezTo>
                  <a:cubicBezTo>
                    <a:pt x="47" y="138"/>
                    <a:pt x="40" y="125"/>
                    <a:pt x="39" y="111"/>
                  </a:cubicBezTo>
                  <a:cubicBezTo>
                    <a:pt x="72" y="111"/>
                    <a:pt x="72" y="111"/>
                    <a:pt x="72" y="111"/>
                  </a:cubicBezTo>
                  <a:cubicBezTo>
                    <a:pt x="75" y="122"/>
                    <a:pt x="83" y="130"/>
                    <a:pt x="93" y="133"/>
                  </a:cubicBezTo>
                  <a:lnTo>
                    <a:pt x="93" y="166"/>
                  </a:lnTo>
                  <a:close/>
                  <a:moveTo>
                    <a:pt x="89" y="102"/>
                  </a:moveTo>
                  <a:cubicBezTo>
                    <a:pt x="89" y="95"/>
                    <a:pt x="95" y="89"/>
                    <a:pt x="102" y="89"/>
                  </a:cubicBezTo>
                  <a:cubicBezTo>
                    <a:pt x="109" y="89"/>
                    <a:pt x="114" y="95"/>
                    <a:pt x="114" y="102"/>
                  </a:cubicBezTo>
                  <a:cubicBezTo>
                    <a:pt x="114" y="109"/>
                    <a:pt x="109" y="114"/>
                    <a:pt x="102" y="114"/>
                  </a:cubicBezTo>
                  <a:cubicBezTo>
                    <a:pt x="95" y="114"/>
                    <a:pt x="89" y="109"/>
                    <a:pt x="89" y="102"/>
                  </a:cubicBezTo>
                  <a:close/>
                  <a:moveTo>
                    <a:pt x="147" y="148"/>
                  </a:moveTo>
                  <a:cubicBezTo>
                    <a:pt x="137" y="158"/>
                    <a:pt x="124" y="164"/>
                    <a:pt x="110" y="166"/>
                  </a:cubicBezTo>
                  <a:cubicBezTo>
                    <a:pt x="110" y="133"/>
                    <a:pt x="110" y="133"/>
                    <a:pt x="110" y="133"/>
                  </a:cubicBezTo>
                  <a:cubicBezTo>
                    <a:pt x="115" y="131"/>
                    <a:pt x="120" y="129"/>
                    <a:pt x="124" y="125"/>
                  </a:cubicBezTo>
                  <a:cubicBezTo>
                    <a:pt x="128" y="121"/>
                    <a:pt x="130" y="116"/>
                    <a:pt x="132" y="111"/>
                  </a:cubicBezTo>
                  <a:cubicBezTo>
                    <a:pt x="165" y="111"/>
                    <a:pt x="165" y="111"/>
                    <a:pt x="165" y="111"/>
                  </a:cubicBezTo>
                  <a:cubicBezTo>
                    <a:pt x="163" y="125"/>
                    <a:pt x="157" y="138"/>
                    <a:pt x="147" y="148"/>
                  </a:cubicBezTo>
                  <a:close/>
                  <a:moveTo>
                    <a:pt x="132" y="95"/>
                  </a:moveTo>
                  <a:cubicBezTo>
                    <a:pt x="129" y="84"/>
                    <a:pt x="121" y="76"/>
                    <a:pt x="110" y="73"/>
                  </a:cubicBezTo>
                  <a:cubicBezTo>
                    <a:pt x="110" y="40"/>
                    <a:pt x="110" y="40"/>
                    <a:pt x="110" y="40"/>
                  </a:cubicBezTo>
                  <a:cubicBezTo>
                    <a:pt x="124" y="41"/>
                    <a:pt x="137" y="48"/>
                    <a:pt x="147" y="58"/>
                  </a:cubicBezTo>
                  <a:cubicBezTo>
                    <a:pt x="157" y="68"/>
                    <a:pt x="163" y="81"/>
                    <a:pt x="165" y="95"/>
                  </a:cubicBezTo>
                  <a:lnTo>
                    <a:pt x="132" y="95"/>
                  </a:ln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0" name="Freeform 96"/>
            <p:cNvSpPr>
              <a:spLocks noEditPoints="1"/>
            </p:cNvSpPr>
            <p:nvPr/>
          </p:nvSpPr>
          <p:spPr bwMode="gray">
            <a:xfrm>
              <a:off x="9109375" y="4723133"/>
              <a:ext cx="254000" cy="254000"/>
            </a:xfrm>
            <a:custGeom>
              <a:avLst/>
              <a:gdLst>
                <a:gd name="T0" fmla="*/ 184 w 184"/>
                <a:gd name="T1" fmla="*/ 112 h 185"/>
                <a:gd name="T2" fmla="*/ 161 w 184"/>
                <a:gd name="T3" fmla="*/ 89 h 185"/>
                <a:gd name="T4" fmla="*/ 181 w 184"/>
                <a:gd name="T5" fmla="*/ 63 h 185"/>
                <a:gd name="T6" fmla="*/ 150 w 184"/>
                <a:gd name="T7" fmla="*/ 55 h 185"/>
                <a:gd name="T8" fmla="*/ 155 w 184"/>
                <a:gd name="T9" fmla="*/ 22 h 185"/>
                <a:gd name="T10" fmla="*/ 123 w 184"/>
                <a:gd name="T11" fmla="*/ 31 h 185"/>
                <a:gd name="T12" fmla="*/ 111 w 184"/>
                <a:gd name="T13" fmla="*/ 0 h 185"/>
                <a:gd name="T14" fmla="*/ 88 w 184"/>
                <a:gd name="T15" fmla="*/ 23 h 185"/>
                <a:gd name="T16" fmla="*/ 63 w 184"/>
                <a:gd name="T17" fmla="*/ 3 h 185"/>
                <a:gd name="T18" fmla="*/ 54 w 184"/>
                <a:gd name="T19" fmla="*/ 34 h 185"/>
                <a:gd name="T20" fmla="*/ 22 w 184"/>
                <a:gd name="T21" fmla="*/ 29 h 185"/>
                <a:gd name="T22" fmla="*/ 30 w 184"/>
                <a:gd name="T23" fmla="*/ 61 h 185"/>
                <a:gd name="T24" fmla="*/ 0 w 184"/>
                <a:gd name="T25" fmla="*/ 73 h 185"/>
                <a:gd name="T26" fmla="*/ 23 w 184"/>
                <a:gd name="T27" fmla="*/ 96 h 185"/>
                <a:gd name="T28" fmla="*/ 2 w 184"/>
                <a:gd name="T29" fmla="*/ 121 h 185"/>
                <a:gd name="T30" fmla="*/ 34 w 184"/>
                <a:gd name="T31" fmla="*/ 130 h 185"/>
                <a:gd name="T32" fmla="*/ 29 w 184"/>
                <a:gd name="T33" fmla="*/ 162 h 185"/>
                <a:gd name="T34" fmla="*/ 60 w 184"/>
                <a:gd name="T35" fmla="*/ 154 h 185"/>
                <a:gd name="T36" fmla="*/ 72 w 184"/>
                <a:gd name="T37" fmla="*/ 185 h 185"/>
                <a:gd name="T38" fmla="*/ 95 w 184"/>
                <a:gd name="T39" fmla="*/ 161 h 185"/>
                <a:gd name="T40" fmla="*/ 121 w 184"/>
                <a:gd name="T41" fmla="*/ 182 h 185"/>
                <a:gd name="T42" fmla="*/ 129 w 184"/>
                <a:gd name="T43" fmla="*/ 150 h 185"/>
                <a:gd name="T44" fmla="*/ 162 w 184"/>
                <a:gd name="T45" fmla="*/ 156 h 185"/>
                <a:gd name="T46" fmla="*/ 153 w 184"/>
                <a:gd name="T47" fmla="*/ 124 h 185"/>
                <a:gd name="T48" fmla="*/ 184 w 184"/>
                <a:gd name="T49" fmla="*/ 112 h 185"/>
                <a:gd name="T50" fmla="*/ 92 w 184"/>
                <a:gd name="T51" fmla="*/ 115 h 185"/>
                <a:gd name="T52" fmla="*/ 69 w 184"/>
                <a:gd name="T53" fmla="*/ 92 h 185"/>
                <a:gd name="T54" fmla="*/ 92 w 184"/>
                <a:gd name="T55" fmla="*/ 70 h 185"/>
                <a:gd name="T56" fmla="*/ 114 w 184"/>
                <a:gd name="T57" fmla="*/ 92 h 185"/>
                <a:gd name="T58" fmla="*/ 92 w 184"/>
                <a:gd name="T59" fmla="*/ 115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84" h="185">
                  <a:moveTo>
                    <a:pt x="184" y="112"/>
                  </a:moveTo>
                  <a:cubicBezTo>
                    <a:pt x="161" y="89"/>
                    <a:pt x="161" y="89"/>
                    <a:pt x="161" y="89"/>
                  </a:cubicBezTo>
                  <a:cubicBezTo>
                    <a:pt x="181" y="63"/>
                    <a:pt x="181" y="63"/>
                    <a:pt x="181" y="63"/>
                  </a:cubicBezTo>
                  <a:cubicBezTo>
                    <a:pt x="150" y="55"/>
                    <a:pt x="150" y="55"/>
                    <a:pt x="150" y="55"/>
                  </a:cubicBezTo>
                  <a:cubicBezTo>
                    <a:pt x="155" y="22"/>
                    <a:pt x="155" y="22"/>
                    <a:pt x="155" y="22"/>
                  </a:cubicBezTo>
                  <a:cubicBezTo>
                    <a:pt x="123" y="31"/>
                    <a:pt x="123" y="31"/>
                    <a:pt x="123" y="31"/>
                  </a:cubicBezTo>
                  <a:cubicBezTo>
                    <a:pt x="111" y="0"/>
                    <a:pt x="111" y="0"/>
                    <a:pt x="111" y="0"/>
                  </a:cubicBezTo>
                  <a:cubicBezTo>
                    <a:pt x="88" y="23"/>
                    <a:pt x="88" y="23"/>
                    <a:pt x="88" y="23"/>
                  </a:cubicBezTo>
                  <a:cubicBezTo>
                    <a:pt x="63" y="3"/>
                    <a:pt x="63" y="3"/>
                    <a:pt x="63" y="3"/>
                  </a:cubicBezTo>
                  <a:cubicBezTo>
                    <a:pt x="54" y="34"/>
                    <a:pt x="54" y="34"/>
                    <a:pt x="54" y="34"/>
                  </a:cubicBezTo>
                  <a:cubicBezTo>
                    <a:pt x="22" y="29"/>
                    <a:pt x="22" y="29"/>
                    <a:pt x="22" y="29"/>
                  </a:cubicBezTo>
                  <a:cubicBezTo>
                    <a:pt x="30" y="61"/>
                    <a:pt x="30" y="61"/>
                    <a:pt x="30" y="61"/>
                  </a:cubicBezTo>
                  <a:cubicBezTo>
                    <a:pt x="0" y="73"/>
                    <a:pt x="0" y="73"/>
                    <a:pt x="0" y="73"/>
                  </a:cubicBezTo>
                  <a:cubicBezTo>
                    <a:pt x="23" y="96"/>
                    <a:pt x="23" y="96"/>
                    <a:pt x="23" y="96"/>
                  </a:cubicBezTo>
                  <a:cubicBezTo>
                    <a:pt x="2" y="121"/>
                    <a:pt x="2" y="121"/>
                    <a:pt x="2" y="121"/>
                  </a:cubicBezTo>
                  <a:cubicBezTo>
                    <a:pt x="34" y="130"/>
                    <a:pt x="34" y="130"/>
                    <a:pt x="34" y="130"/>
                  </a:cubicBezTo>
                  <a:cubicBezTo>
                    <a:pt x="29" y="162"/>
                    <a:pt x="29" y="162"/>
                    <a:pt x="29" y="162"/>
                  </a:cubicBezTo>
                  <a:cubicBezTo>
                    <a:pt x="60" y="154"/>
                    <a:pt x="60" y="154"/>
                    <a:pt x="60" y="154"/>
                  </a:cubicBezTo>
                  <a:cubicBezTo>
                    <a:pt x="72" y="185"/>
                    <a:pt x="72" y="185"/>
                    <a:pt x="72" y="185"/>
                  </a:cubicBezTo>
                  <a:cubicBezTo>
                    <a:pt x="95" y="161"/>
                    <a:pt x="95" y="161"/>
                    <a:pt x="95" y="161"/>
                  </a:cubicBezTo>
                  <a:cubicBezTo>
                    <a:pt x="121" y="182"/>
                    <a:pt x="121" y="182"/>
                    <a:pt x="121" y="182"/>
                  </a:cubicBezTo>
                  <a:cubicBezTo>
                    <a:pt x="129" y="150"/>
                    <a:pt x="129" y="150"/>
                    <a:pt x="129" y="150"/>
                  </a:cubicBezTo>
                  <a:cubicBezTo>
                    <a:pt x="162" y="156"/>
                    <a:pt x="162" y="156"/>
                    <a:pt x="162" y="156"/>
                  </a:cubicBezTo>
                  <a:cubicBezTo>
                    <a:pt x="153" y="124"/>
                    <a:pt x="153" y="124"/>
                    <a:pt x="153" y="124"/>
                  </a:cubicBezTo>
                  <a:lnTo>
                    <a:pt x="184" y="112"/>
                  </a:lnTo>
                  <a:close/>
                  <a:moveTo>
                    <a:pt x="92" y="115"/>
                  </a:moveTo>
                  <a:cubicBezTo>
                    <a:pt x="79" y="115"/>
                    <a:pt x="69" y="105"/>
                    <a:pt x="69" y="92"/>
                  </a:cubicBezTo>
                  <a:cubicBezTo>
                    <a:pt x="69" y="80"/>
                    <a:pt x="79" y="70"/>
                    <a:pt x="92" y="70"/>
                  </a:cubicBezTo>
                  <a:cubicBezTo>
                    <a:pt x="104" y="70"/>
                    <a:pt x="114" y="80"/>
                    <a:pt x="114" y="92"/>
                  </a:cubicBezTo>
                  <a:cubicBezTo>
                    <a:pt x="114" y="105"/>
                    <a:pt x="104" y="115"/>
                    <a:pt x="92"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1" name="Freeform 97"/>
            <p:cNvSpPr>
              <a:spLocks noEditPoints="1"/>
            </p:cNvSpPr>
            <p:nvPr/>
          </p:nvSpPr>
          <p:spPr bwMode="gray">
            <a:xfrm>
              <a:off x="9464975" y="4650108"/>
              <a:ext cx="358775" cy="355600"/>
            </a:xfrm>
            <a:custGeom>
              <a:avLst/>
              <a:gdLst>
                <a:gd name="T0" fmla="*/ 247 w 259"/>
                <a:gd name="T1" fmla="*/ 139 h 259"/>
                <a:gd name="T2" fmla="*/ 228 w 259"/>
                <a:gd name="T3" fmla="*/ 133 h 259"/>
                <a:gd name="T4" fmla="*/ 224 w 259"/>
                <a:gd name="T5" fmla="*/ 103 h 259"/>
                <a:gd name="T6" fmla="*/ 241 w 259"/>
                <a:gd name="T7" fmla="*/ 94 h 259"/>
                <a:gd name="T8" fmla="*/ 247 w 259"/>
                <a:gd name="T9" fmla="*/ 73 h 259"/>
                <a:gd name="T10" fmla="*/ 239 w 259"/>
                <a:gd name="T11" fmla="*/ 59 h 259"/>
                <a:gd name="T12" fmla="*/ 219 w 259"/>
                <a:gd name="T13" fmla="*/ 53 h 259"/>
                <a:gd name="T14" fmla="*/ 202 w 259"/>
                <a:gd name="T15" fmla="*/ 63 h 259"/>
                <a:gd name="T16" fmla="*/ 178 w 259"/>
                <a:gd name="T17" fmla="*/ 44 h 259"/>
                <a:gd name="T18" fmla="*/ 183 w 259"/>
                <a:gd name="T19" fmla="*/ 25 h 259"/>
                <a:gd name="T20" fmla="*/ 173 w 259"/>
                <a:gd name="T21" fmla="*/ 7 h 259"/>
                <a:gd name="T22" fmla="*/ 157 w 259"/>
                <a:gd name="T23" fmla="*/ 2 h 259"/>
                <a:gd name="T24" fmla="*/ 138 w 259"/>
                <a:gd name="T25" fmla="*/ 12 h 259"/>
                <a:gd name="T26" fmla="*/ 133 w 259"/>
                <a:gd name="T27" fmla="*/ 31 h 259"/>
                <a:gd name="T28" fmla="*/ 103 w 259"/>
                <a:gd name="T29" fmla="*/ 35 h 259"/>
                <a:gd name="T30" fmla="*/ 93 w 259"/>
                <a:gd name="T31" fmla="*/ 18 h 259"/>
                <a:gd name="T32" fmla="*/ 73 w 259"/>
                <a:gd name="T33" fmla="*/ 12 h 259"/>
                <a:gd name="T34" fmla="*/ 59 w 259"/>
                <a:gd name="T35" fmla="*/ 20 h 259"/>
                <a:gd name="T36" fmla="*/ 53 w 259"/>
                <a:gd name="T37" fmla="*/ 40 h 259"/>
                <a:gd name="T38" fmla="*/ 63 w 259"/>
                <a:gd name="T39" fmla="*/ 58 h 259"/>
                <a:gd name="T40" fmla="*/ 44 w 259"/>
                <a:gd name="T41" fmla="*/ 81 h 259"/>
                <a:gd name="T42" fmla="*/ 25 w 259"/>
                <a:gd name="T43" fmla="*/ 76 h 259"/>
                <a:gd name="T44" fmla="*/ 7 w 259"/>
                <a:gd name="T45" fmla="*/ 86 h 259"/>
                <a:gd name="T46" fmla="*/ 2 w 259"/>
                <a:gd name="T47" fmla="*/ 103 h 259"/>
                <a:gd name="T48" fmla="*/ 12 w 259"/>
                <a:gd name="T49" fmla="*/ 121 h 259"/>
                <a:gd name="T50" fmla="*/ 31 w 259"/>
                <a:gd name="T51" fmla="*/ 126 h 259"/>
                <a:gd name="T52" fmla="*/ 35 w 259"/>
                <a:gd name="T53" fmla="*/ 156 h 259"/>
                <a:gd name="T54" fmla="*/ 18 w 259"/>
                <a:gd name="T55" fmla="*/ 166 h 259"/>
                <a:gd name="T56" fmla="*/ 12 w 259"/>
                <a:gd name="T57" fmla="*/ 186 h 259"/>
                <a:gd name="T58" fmla="*/ 20 w 259"/>
                <a:gd name="T59" fmla="*/ 201 h 259"/>
                <a:gd name="T60" fmla="*/ 40 w 259"/>
                <a:gd name="T61" fmla="*/ 206 h 259"/>
                <a:gd name="T62" fmla="*/ 58 w 259"/>
                <a:gd name="T63" fmla="*/ 197 h 259"/>
                <a:gd name="T64" fmla="*/ 81 w 259"/>
                <a:gd name="T65" fmla="*/ 215 h 259"/>
                <a:gd name="T66" fmla="*/ 76 w 259"/>
                <a:gd name="T67" fmla="*/ 234 h 259"/>
                <a:gd name="T68" fmla="*/ 86 w 259"/>
                <a:gd name="T69" fmla="*/ 253 h 259"/>
                <a:gd name="T70" fmla="*/ 102 w 259"/>
                <a:gd name="T71" fmla="*/ 257 h 259"/>
                <a:gd name="T72" fmla="*/ 121 w 259"/>
                <a:gd name="T73" fmla="*/ 247 h 259"/>
                <a:gd name="T74" fmla="*/ 126 w 259"/>
                <a:gd name="T75" fmla="*/ 228 h 259"/>
                <a:gd name="T76" fmla="*/ 156 w 259"/>
                <a:gd name="T77" fmla="*/ 224 h 259"/>
                <a:gd name="T78" fmla="*/ 166 w 259"/>
                <a:gd name="T79" fmla="*/ 242 h 259"/>
                <a:gd name="T80" fmla="*/ 186 w 259"/>
                <a:gd name="T81" fmla="*/ 247 h 259"/>
                <a:gd name="T82" fmla="*/ 200 w 259"/>
                <a:gd name="T83" fmla="*/ 239 h 259"/>
                <a:gd name="T84" fmla="*/ 206 w 259"/>
                <a:gd name="T85" fmla="*/ 219 h 259"/>
                <a:gd name="T86" fmla="*/ 197 w 259"/>
                <a:gd name="T87" fmla="*/ 202 h 259"/>
                <a:gd name="T88" fmla="*/ 215 w 259"/>
                <a:gd name="T89" fmla="*/ 178 h 259"/>
                <a:gd name="T90" fmla="*/ 234 w 259"/>
                <a:gd name="T91" fmla="*/ 183 h 259"/>
                <a:gd name="T92" fmla="*/ 252 w 259"/>
                <a:gd name="T93" fmla="*/ 173 h 259"/>
                <a:gd name="T94" fmla="*/ 257 w 259"/>
                <a:gd name="T95" fmla="*/ 157 h 259"/>
                <a:gd name="T96" fmla="*/ 247 w 259"/>
                <a:gd name="T97" fmla="*/ 139 h 259"/>
                <a:gd name="T98" fmla="*/ 116 w 259"/>
                <a:gd name="T99" fmla="*/ 178 h 259"/>
                <a:gd name="T100" fmla="*/ 82 w 259"/>
                <a:gd name="T101" fmla="*/ 116 h 259"/>
                <a:gd name="T102" fmla="*/ 143 w 259"/>
                <a:gd name="T103" fmla="*/ 82 h 259"/>
                <a:gd name="T104" fmla="*/ 177 w 259"/>
                <a:gd name="T105" fmla="*/ 143 h 259"/>
                <a:gd name="T106" fmla="*/ 116 w 259"/>
                <a:gd name="T107" fmla="*/ 178 h 2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59" h="259">
                  <a:moveTo>
                    <a:pt x="247" y="139"/>
                  </a:moveTo>
                  <a:cubicBezTo>
                    <a:pt x="228" y="133"/>
                    <a:pt x="228" y="133"/>
                    <a:pt x="228" y="133"/>
                  </a:cubicBezTo>
                  <a:cubicBezTo>
                    <a:pt x="228" y="123"/>
                    <a:pt x="227" y="113"/>
                    <a:pt x="224" y="103"/>
                  </a:cubicBezTo>
                  <a:cubicBezTo>
                    <a:pt x="241" y="94"/>
                    <a:pt x="241" y="94"/>
                    <a:pt x="241" y="94"/>
                  </a:cubicBezTo>
                  <a:cubicBezTo>
                    <a:pt x="249" y="90"/>
                    <a:pt x="251" y="81"/>
                    <a:pt x="247" y="73"/>
                  </a:cubicBezTo>
                  <a:cubicBezTo>
                    <a:pt x="239" y="59"/>
                    <a:pt x="239" y="59"/>
                    <a:pt x="239" y="59"/>
                  </a:cubicBezTo>
                  <a:cubicBezTo>
                    <a:pt x="235" y="52"/>
                    <a:pt x="226" y="49"/>
                    <a:pt x="219" y="53"/>
                  </a:cubicBezTo>
                  <a:cubicBezTo>
                    <a:pt x="202" y="63"/>
                    <a:pt x="202" y="63"/>
                    <a:pt x="202" y="63"/>
                  </a:cubicBezTo>
                  <a:cubicBezTo>
                    <a:pt x="195" y="55"/>
                    <a:pt x="187" y="49"/>
                    <a:pt x="178" y="44"/>
                  </a:cubicBezTo>
                  <a:cubicBezTo>
                    <a:pt x="183" y="25"/>
                    <a:pt x="183" y="25"/>
                    <a:pt x="183" y="25"/>
                  </a:cubicBezTo>
                  <a:cubicBezTo>
                    <a:pt x="185" y="17"/>
                    <a:pt x="181" y="9"/>
                    <a:pt x="173" y="7"/>
                  </a:cubicBezTo>
                  <a:cubicBezTo>
                    <a:pt x="157" y="2"/>
                    <a:pt x="157" y="2"/>
                    <a:pt x="157" y="2"/>
                  </a:cubicBezTo>
                  <a:cubicBezTo>
                    <a:pt x="149" y="0"/>
                    <a:pt x="141" y="5"/>
                    <a:pt x="138" y="12"/>
                  </a:cubicBezTo>
                  <a:cubicBezTo>
                    <a:pt x="133" y="31"/>
                    <a:pt x="133" y="31"/>
                    <a:pt x="133" y="31"/>
                  </a:cubicBezTo>
                  <a:cubicBezTo>
                    <a:pt x="123" y="31"/>
                    <a:pt x="113" y="32"/>
                    <a:pt x="103" y="35"/>
                  </a:cubicBezTo>
                  <a:cubicBezTo>
                    <a:pt x="93" y="18"/>
                    <a:pt x="93" y="18"/>
                    <a:pt x="93" y="18"/>
                  </a:cubicBezTo>
                  <a:cubicBezTo>
                    <a:pt x="90" y="11"/>
                    <a:pt x="80" y="8"/>
                    <a:pt x="73" y="12"/>
                  </a:cubicBezTo>
                  <a:cubicBezTo>
                    <a:pt x="59" y="20"/>
                    <a:pt x="59" y="20"/>
                    <a:pt x="59" y="20"/>
                  </a:cubicBezTo>
                  <a:cubicBezTo>
                    <a:pt x="51" y="24"/>
                    <a:pt x="49" y="33"/>
                    <a:pt x="53" y="40"/>
                  </a:cubicBezTo>
                  <a:cubicBezTo>
                    <a:pt x="63" y="58"/>
                    <a:pt x="63" y="58"/>
                    <a:pt x="63" y="58"/>
                  </a:cubicBezTo>
                  <a:cubicBezTo>
                    <a:pt x="55" y="64"/>
                    <a:pt x="49" y="72"/>
                    <a:pt x="44" y="81"/>
                  </a:cubicBezTo>
                  <a:cubicBezTo>
                    <a:pt x="25" y="76"/>
                    <a:pt x="25" y="76"/>
                    <a:pt x="25" y="76"/>
                  </a:cubicBezTo>
                  <a:cubicBezTo>
                    <a:pt x="17" y="74"/>
                    <a:pt x="9" y="78"/>
                    <a:pt x="7" y="86"/>
                  </a:cubicBezTo>
                  <a:cubicBezTo>
                    <a:pt x="2" y="103"/>
                    <a:pt x="2" y="103"/>
                    <a:pt x="2" y="103"/>
                  </a:cubicBezTo>
                  <a:cubicBezTo>
                    <a:pt x="0" y="110"/>
                    <a:pt x="4" y="119"/>
                    <a:pt x="12" y="121"/>
                  </a:cubicBezTo>
                  <a:cubicBezTo>
                    <a:pt x="31" y="126"/>
                    <a:pt x="31" y="126"/>
                    <a:pt x="31" y="126"/>
                  </a:cubicBezTo>
                  <a:cubicBezTo>
                    <a:pt x="31" y="136"/>
                    <a:pt x="32" y="146"/>
                    <a:pt x="35" y="156"/>
                  </a:cubicBezTo>
                  <a:cubicBezTo>
                    <a:pt x="18" y="166"/>
                    <a:pt x="18" y="166"/>
                    <a:pt x="18" y="166"/>
                  </a:cubicBezTo>
                  <a:cubicBezTo>
                    <a:pt x="11" y="170"/>
                    <a:pt x="8" y="179"/>
                    <a:pt x="12" y="186"/>
                  </a:cubicBezTo>
                  <a:cubicBezTo>
                    <a:pt x="20" y="201"/>
                    <a:pt x="20" y="201"/>
                    <a:pt x="20" y="201"/>
                  </a:cubicBezTo>
                  <a:cubicBezTo>
                    <a:pt x="24" y="208"/>
                    <a:pt x="33" y="210"/>
                    <a:pt x="40" y="206"/>
                  </a:cubicBezTo>
                  <a:cubicBezTo>
                    <a:pt x="58" y="197"/>
                    <a:pt x="58" y="197"/>
                    <a:pt x="58" y="197"/>
                  </a:cubicBezTo>
                  <a:cubicBezTo>
                    <a:pt x="64" y="204"/>
                    <a:pt x="72" y="210"/>
                    <a:pt x="81" y="215"/>
                  </a:cubicBezTo>
                  <a:cubicBezTo>
                    <a:pt x="76" y="234"/>
                    <a:pt x="76" y="234"/>
                    <a:pt x="76" y="234"/>
                  </a:cubicBezTo>
                  <a:cubicBezTo>
                    <a:pt x="74" y="242"/>
                    <a:pt x="78" y="250"/>
                    <a:pt x="86" y="253"/>
                  </a:cubicBezTo>
                  <a:cubicBezTo>
                    <a:pt x="102" y="257"/>
                    <a:pt x="102" y="257"/>
                    <a:pt x="102" y="257"/>
                  </a:cubicBezTo>
                  <a:cubicBezTo>
                    <a:pt x="110" y="259"/>
                    <a:pt x="118" y="255"/>
                    <a:pt x="121" y="247"/>
                  </a:cubicBezTo>
                  <a:cubicBezTo>
                    <a:pt x="126" y="228"/>
                    <a:pt x="126" y="228"/>
                    <a:pt x="126" y="228"/>
                  </a:cubicBezTo>
                  <a:cubicBezTo>
                    <a:pt x="136" y="228"/>
                    <a:pt x="146" y="227"/>
                    <a:pt x="156" y="224"/>
                  </a:cubicBezTo>
                  <a:cubicBezTo>
                    <a:pt x="166" y="242"/>
                    <a:pt x="166" y="242"/>
                    <a:pt x="166" y="242"/>
                  </a:cubicBezTo>
                  <a:cubicBezTo>
                    <a:pt x="170" y="249"/>
                    <a:pt x="179" y="251"/>
                    <a:pt x="186" y="247"/>
                  </a:cubicBezTo>
                  <a:cubicBezTo>
                    <a:pt x="200" y="239"/>
                    <a:pt x="200" y="239"/>
                    <a:pt x="200" y="239"/>
                  </a:cubicBezTo>
                  <a:cubicBezTo>
                    <a:pt x="208" y="235"/>
                    <a:pt x="210" y="226"/>
                    <a:pt x="206" y="219"/>
                  </a:cubicBezTo>
                  <a:cubicBezTo>
                    <a:pt x="197" y="202"/>
                    <a:pt x="197" y="202"/>
                    <a:pt x="197" y="202"/>
                  </a:cubicBezTo>
                  <a:cubicBezTo>
                    <a:pt x="204" y="195"/>
                    <a:pt x="210" y="187"/>
                    <a:pt x="215" y="178"/>
                  </a:cubicBezTo>
                  <a:cubicBezTo>
                    <a:pt x="234" y="183"/>
                    <a:pt x="234" y="183"/>
                    <a:pt x="234" y="183"/>
                  </a:cubicBezTo>
                  <a:cubicBezTo>
                    <a:pt x="242" y="185"/>
                    <a:pt x="250" y="181"/>
                    <a:pt x="252" y="173"/>
                  </a:cubicBezTo>
                  <a:cubicBezTo>
                    <a:pt x="257" y="157"/>
                    <a:pt x="257" y="157"/>
                    <a:pt x="257" y="157"/>
                  </a:cubicBezTo>
                  <a:cubicBezTo>
                    <a:pt x="259" y="149"/>
                    <a:pt x="255" y="141"/>
                    <a:pt x="247" y="139"/>
                  </a:cubicBezTo>
                  <a:close/>
                  <a:moveTo>
                    <a:pt x="116" y="178"/>
                  </a:moveTo>
                  <a:cubicBezTo>
                    <a:pt x="90" y="170"/>
                    <a:pt x="74" y="143"/>
                    <a:pt x="82" y="116"/>
                  </a:cubicBezTo>
                  <a:cubicBezTo>
                    <a:pt x="89" y="90"/>
                    <a:pt x="117" y="74"/>
                    <a:pt x="143" y="82"/>
                  </a:cubicBezTo>
                  <a:cubicBezTo>
                    <a:pt x="169" y="89"/>
                    <a:pt x="185" y="117"/>
                    <a:pt x="177" y="143"/>
                  </a:cubicBezTo>
                  <a:cubicBezTo>
                    <a:pt x="170" y="170"/>
                    <a:pt x="142" y="185"/>
                    <a:pt x="116" y="178"/>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2" name="Freeform 98"/>
            <p:cNvSpPr>
              <a:spLocks noEditPoints="1"/>
            </p:cNvSpPr>
            <p:nvPr/>
          </p:nvSpPr>
          <p:spPr bwMode="gray">
            <a:xfrm>
              <a:off x="9818987" y="4658045"/>
              <a:ext cx="227013" cy="228600"/>
            </a:xfrm>
            <a:custGeom>
              <a:avLst/>
              <a:gdLst>
                <a:gd name="T0" fmla="*/ 165 w 165"/>
                <a:gd name="T1" fmla="*/ 75 h 166"/>
                <a:gd name="T2" fmla="*/ 165 w 165"/>
                <a:gd name="T3" fmla="*/ 75 h 166"/>
                <a:gd name="T4" fmla="*/ 151 w 165"/>
                <a:gd name="T5" fmla="*/ 63 h 166"/>
                <a:gd name="T6" fmla="*/ 156 w 165"/>
                <a:gd name="T7" fmla="*/ 44 h 166"/>
                <a:gd name="T8" fmla="*/ 138 w 165"/>
                <a:gd name="T9" fmla="*/ 38 h 166"/>
                <a:gd name="T10" fmla="*/ 136 w 165"/>
                <a:gd name="T11" fmla="*/ 19 h 166"/>
                <a:gd name="T12" fmla="*/ 117 w 165"/>
                <a:gd name="T13" fmla="*/ 20 h 166"/>
                <a:gd name="T14" fmla="*/ 107 w 165"/>
                <a:gd name="T15" fmla="*/ 3 h 166"/>
                <a:gd name="T16" fmla="*/ 90 w 165"/>
                <a:gd name="T17" fmla="*/ 12 h 166"/>
                <a:gd name="T18" fmla="*/ 90 w 165"/>
                <a:gd name="T19" fmla="*/ 0 h 166"/>
                <a:gd name="T20" fmla="*/ 75 w 165"/>
                <a:gd name="T21" fmla="*/ 0 h 166"/>
                <a:gd name="T22" fmla="*/ 62 w 165"/>
                <a:gd name="T23" fmla="*/ 14 h 166"/>
                <a:gd name="T24" fmla="*/ 44 w 165"/>
                <a:gd name="T25" fmla="*/ 9 h 166"/>
                <a:gd name="T26" fmla="*/ 36 w 165"/>
                <a:gd name="T27" fmla="*/ 27 h 166"/>
                <a:gd name="T28" fmla="*/ 18 w 165"/>
                <a:gd name="T29" fmla="*/ 30 h 166"/>
                <a:gd name="T30" fmla="*/ 19 w 165"/>
                <a:gd name="T31" fmla="*/ 48 h 166"/>
                <a:gd name="T32" fmla="*/ 3 w 165"/>
                <a:gd name="T33" fmla="*/ 58 h 166"/>
                <a:gd name="T34" fmla="*/ 10 w 165"/>
                <a:gd name="T35" fmla="*/ 75 h 166"/>
                <a:gd name="T36" fmla="*/ 0 w 165"/>
                <a:gd name="T37" fmla="*/ 75 h 166"/>
                <a:gd name="T38" fmla="*/ 0 w 165"/>
                <a:gd name="T39" fmla="*/ 80 h 166"/>
                <a:gd name="T40" fmla="*/ 0 w 165"/>
                <a:gd name="T41" fmla="*/ 90 h 166"/>
                <a:gd name="T42" fmla="*/ 10 w 165"/>
                <a:gd name="T43" fmla="*/ 90 h 166"/>
                <a:gd name="T44" fmla="*/ 3 w 165"/>
                <a:gd name="T45" fmla="*/ 107 h 166"/>
                <a:gd name="T46" fmla="*/ 18 w 165"/>
                <a:gd name="T47" fmla="*/ 118 h 166"/>
                <a:gd name="T48" fmla="*/ 18 w 165"/>
                <a:gd name="T49" fmla="*/ 136 h 166"/>
                <a:gd name="T50" fmla="*/ 36 w 165"/>
                <a:gd name="T51" fmla="*/ 140 h 166"/>
                <a:gd name="T52" fmla="*/ 44 w 165"/>
                <a:gd name="T53" fmla="*/ 156 h 166"/>
                <a:gd name="T54" fmla="*/ 62 w 165"/>
                <a:gd name="T55" fmla="*/ 153 h 166"/>
                <a:gd name="T56" fmla="*/ 75 w 165"/>
                <a:gd name="T57" fmla="*/ 166 h 166"/>
                <a:gd name="T58" fmla="*/ 90 w 165"/>
                <a:gd name="T59" fmla="*/ 166 h 166"/>
                <a:gd name="T60" fmla="*/ 90 w 165"/>
                <a:gd name="T61" fmla="*/ 155 h 166"/>
                <a:gd name="T62" fmla="*/ 107 w 165"/>
                <a:gd name="T63" fmla="*/ 162 h 166"/>
                <a:gd name="T64" fmla="*/ 117 w 165"/>
                <a:gd name="T65" fmla="*/ 146 h 166"/>
                <a:gd name="T66" fmla="*/ 135 w 165"/>
                <a:gd name="T67" fmla="*/ 147 h 166"/>
                <a:gd name="T68" fmla="*/ 138 w 165"/>
                <a:gd name="T69" fmla="*/ 129 h 166"/>
                <a:gd name="T70" fmla="*/ 156 w 165"/>
                <a:gd name="T71" fmla="*/ 122 h 166"/>
                <a:gd name="T72" fmla="*/ 151 w 165"/>
                <a:gd name="T73" fmla="*/ 103 h 166"/>
                <a:gd name="T74" fmla="*/ 165 w 165"/>
                <a:gd name="T75" fmla="*/ 90 h 166"/>
                <a:gd name="T76" fmla="*/ 133 w 165"/>
                <a:gd name="T77" fmla="*/ 75 h 166"/>
                <a:gd name="T78" fmla="*/ 104 w 165"/>
                <a:gd name="T79" fmla="*/ 71 h 166"/>
                <a:gd name="T80" fmla="*/ 113 w 165"/>
                <a:gd name="T81" fmla="*/ 42 h 166"/>
                <a:gd name="T82" fmla="*/ 90 w 165"/>
                <a:gd name="T83" fmla="*/ 59 h 166"/>
                <a:gd name="T84" fmla="*/ 113 w 165"/>
                <a:gd name="T85" fmla="*/ 42 h 166"/>
                <a:gd name="T86" fmla="*/ 75 w 165"/>
                <a:gd name="T87" fmla="*/ 90 h 166"/>
                <a:gd name="T88" fmla="*/ 90 w 165"/>
                <a:gd name="T89" fmla="*/ 76 h 166"/>
                <a:gd name="T90" fmla="*/ 75 w 165"/>
                <a:gd name="T91" fmla="*/ 32 h 166"/>
                <a:gd name="T92" fmla="*/ 69 w 165"/>
                <a:gd name="T93" fmla="*/ 61 h 166"/>
                <a:gd name="T94" fmla="*/ 75 w 165"/>
                <a:gd name="T95" fmla="*/ 32 h 166"/>
                <a:gd name="T96" fmla="*/ 60 w 165"/>
                <a:gd name="T97" fmla="*/ 71 h 166"/>
                <a:gd name="T98" fmla="*/ 31 w 165"/>
                <a:gd name="T99" fmla="*/ 75 h 166"/>
                <a:gd name="T100" fmla="*/ 41 w 165"/>
                <a:gd name="T101" fmla="*/ 115 h 166"/>
                <a:gd name="T102" fmla="*/ 57 w 165"/>
                <a:gd name="T103" fmla="*/ 90 h 166"/>
                <a:gd name="T104" fmla="*/ 41 w 165"/>
                <a:gd name="T105" fmla="*/ 115 h 166"/>
                <a:gd name="T106" fmla="*/ 69 w 165"/>
                <a:gd name="T107" fmla="*/ 106 h 166"/>
                <a:gd name="T108" fmla="*/ 75 w 165"/>
                <a:gd name="T109" fmla="*/ 135 h 166"/>
                <a:gd name="T110" fmla="*/ 90 w 165"/>
                <a:gd name="T111" fmla="*/ 135 h 166"/>
                <a:gd name="T112" fmla="*/ 94 w 165"/>
                <a:gd name="T113" fmla="*/ 106 h 166"/>
                <a:gd name="T114" fmla="*/ 90 w 165"/>
                <a:gd name="T115" fmla="*/ 135 h 166"/>
                <a:gd name="T116" fmla="*/ 104 w 165"/>
                <a:gd name="T117" fmla="*/ 96 h 166"/>
                <a:gd name="T118" fmla="*/ 133 w 165"/>
                <a:gd name="T119" fmla="*/ 90 h 1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165" h="166">
                  <a:moveTo>
                    <a:pt x="165" y="90"/>
                  </a:moveTo>
                  <a:cubicBezTo>
                    <a:pt x="165" y="75"/>
                    <a:pt x="165" y="75"/>
                    <a:pt x="165" y="75"/>
                  </a:cubicBezTo>
                  <a:cubicBezTo>
                    <a:pt x="165" y="75"/>
                    <a:pt x="165" y="75"/>
                    <a:pt x="165" y="75"/>
                  </a:cubicBezTo>
                  <a:cubicBezTo>
                    <a:pt x="165" y="75"/>
                    <a:pt x="165" y="75"/>
                    <a:pt x="165" y="75"/>
                  </a:cubicBezTo>
                  <a:cubicBezTo>
                    <a:pt x="154" y="75"/>
                    <a:pt x="154" y="75"/>
                    <a:pt x="154" y="75"/>
                  </a:cubicBezTo>
                  <a:cubicBezTo>
                    <a:pt x="153" y="71"/>
                    <a:pt x="152" y="67"/>
                    <a:pt x="151" y="63"/>
                  </a:cubicBezTo>
                  <a:cubicBezTo>
                    <a:pt x="162" y="58"/>
                    <a:pt x="162" y="58"/>
                    <a:pt x="162" y="58"/>
                  </a:cubicBezTo>
                  <a:cubicBezTo>
                    <a:pt x="156" y="44"/>
                    <a:pt x="156" y="44"/>
                    <a:pt x="156" y="44"/>
                  </a:cubicBezTo>
                  <a:cubicBezTo>
                    <a:pt x="145" y="49"/>
                    <a:pt x="145" y="49"/>
                    <a:pt x="145" y="49"/>
                  </a:cubicBezTo>
                  <a:cubicBezTo>
                    <a:pt x="143" y="45"/>
                    <a:pt x="141" y="41"/>
                    <a:pt x="138" y="38"/>
                  </a:cubicBezTo>
                  <a:cubicBezTo>
                    <a:pt x="146" y="30"/>
                    <a:pt x="146" y="30"/>
                    <a:pt x="146" y="30"/>
                  </a:cubicBezTo>
                  <a:cubicBezTo>
                    <a:pt x="136" y="19"/>
                    <a:pt x="136" y="19"/>
                    <a:pt x="136" y="19"/>
                  </a:cubicBezTo>
                  <a:cubicBezTo>
                    <a:pt x="127" y="27"/>
                    <a:pt x="127" y="27"/>
                    <a:pt x="127" y="27"/>
                  </a:cubicBezTo>
                  <a:cubicBezTo>
                    <a:pt x="124" y="25"/>
                    <a:pt x="120" y="22"/>
                    <a:pt x="117" y="20"/>
                  </a:cubicBezTo>
                  <a:cubicBezTo>
                    <a:pt x="121" y="9"/>
                    <a:pt x="121" y="9"/>
                    <a:pt x="121" y="9"/>
                  </a:cubicBezTo>
                  <a:cubicBezTo>
                    <a:pt x="107" y="3"/>
                    <a:pt x="107" y="3"/>
                    <a:pt x="107" y="3"/>
                  </a:cubicBezTo>
                  <a:cubicBezTo>
                    <a:pt x="103" y="14"/>
                    <a:pt x="103" y="14"/>
                    <a:pt x="103" y="14"/>
                  </a:cubicBezTo>
                  <a:cubicBezTo>
                    <a:pt x="99" y="13"/>
                    <a:pt x="94" y="12"/>
                    <a:pt x="90" y="12"/>
                  </a:cubicBezTo>
                  <a:cubicBezTo>
                    <a:pt x="90" y="0"/>
                    <a:pt x="90" y="0"/>
                    <a:pt x="90" y="0"/>
                  </a:cubicBezTo>
                  <a:cubicBezTo>
                    <a:pt x="90" y="0"/>
                    <a:pt x="90" y="0"/>
                    <a:pt x="90" y="0"/>
                  </a:cubicBezTo>
                  <a:cubicBezTo>
                    <a:pt x="75" y="0"/>
                    <a:pt x="75" y="0"/>
                    <a:pt x="75" y="0"/>
                  </a:cubicBezTo>
                  <a:cubicBezTo>
                    <a:pt x="75" y="0"/>
                    <a:pt x="75" y="0"/>
                    <a:pt x="75" y="0"/>
                  </a:cubicBezTo>
                  <a:cubicBezTo>
                    <a:pt x="75" y="12"/>
                    <a:pt x="75" y="12"/>
                    <a:pt x="75" y="12"/>
                  </a:cubicBezTo>
                  <a:cubicBezTo>
                    <a:pt x="71" y="12"/>
                    <a:pt x="66" y="13"/>
                    <a:pt x="62" y="14"/>
                  </a:cubicBezTo>
                  <a:cubicBezTo>
                    <a:pt x="58" y="3"/>
                    <a:pt x="58" y="3"/>
                    <a:pt x="58" y="3"/>
                  </a:cubicBezTo>
                  <a:cubicBezTo>
                    <a:pt x="44" y="9"/>
                    <a:pt x="44" y="9"/>
                    <a:pt x="44" y="9"/>
                  </a:cubicBezTo>
                  <a:cubicBezTo>
                    <a:pt x="48" y="20"/>
                    <a:pt x="48" y="20"/>
                    <a:pt x="48" y="20"/>
                  </a:cubicBezTo>
                  <a:cubicBezTo>
                    <a:pt x="44" y="22"/>
                    <a:pt x="40" y="24"/>
                    <a:pt x="36" y="27"/>
                  </a:cubicBezTo>
                  <a:cubicBezTo>
                    <a:pt x="29" y="19"/>
                    <a:pt x="29" y="19"/>
                    <a:pt x="29" y="19"/>
                  </a:cubicBezTo>
                  <a:cubicBezTo>
                    <a:pt x="18" y="30"/>
                    <a:pt x="18" y="30"/>
                    <a:pt x="18" y="30"/>
                  </a:cubicBezTo>
                  <a:cubicBezTo>
                    <a:pt x="26" y="38"/>
                    <a:pt x="26" y="38"/>
                    <a:pt x="26" y="38"/>
                  </a:cubicBezTo>
                  <a:cubicBezTo>
                    <a:pt x="23" y="41"/>
                    <a:pt x="21" y="45"/>
                    <a:pt x="19" y="48"/>
                  </a:cubicBezTo>
                  <a:cubicBezTo>
                    <a:pt x="9" y="44"/>
                    <a:pt x="9" y="44"/>
                    <a:pt x="9" y="44"/>
                  </a:cubicBezTo>
                  <a:cubicBezTo>
                    <a:pt x="3" y="58"/>
                    <a:pt x="3" y="58"/>
                    <a:pt x="3" y="58"/>
                  </a:cubicBezTo>
                  <a:cubicBezTo>
                    <a:pt x="13" y="62"/>
                    <a:pt x="13" y="62"/>
                    <a:pt x="13" y="62"/>
                  </a:cubicBezTo>
                  <a:cubicBezTo>
                    <a:pt x="11" y="66"/>
                    <a:pt x="11" y="71"/>
                    <a:pt x="10" y="75"/>
                  </a:cubicBezTo>
                  <a:cubicBezTo>
                    <a:pt x="0" y="75"/>
                    <a:pt x="0" y="75"/>
                    <a:pt x="0" y="75"/>
                  </a:cubicBezTo>
                  <a:cubicBezTo>
                    <a:pt x="0" y="75"/>
                    <a:pt x="0" y="75"/>
                    <a:pt x="0" y="75"/>
                  </a:cubicBezTo>
                  <a:cubicBezTo>
                    <a:pt x="0" y="75"/>
                    <a:pt x="0" y="75"/>
                    <a:pt x="0" y="75"/>
                  </a:cubicBezTo>
                  <a:cubicBezTo>
                    <a:pt x="0" y="80"/>
                    <a:pt x="0" y="80"/>
                    <a:pt x="0" y="80"/>
                  </a:cubicBezTo>
                  <a:cubicBezTo>
                    <a:pt x="0" y="90"/>
                    <a:pt x="0" y="90"/>
                    <a:pt x="0" y="90"/>
                  </a:cubicBezTo>
                  <a:cubicBezTo>
                    <a:pt x="0" y="90"/>
                    <a:pt x="0" y="90"/>
                    <a:pt x="0" y="90"/>
                  </a:cubicBezTo>
                  <a:cubicBezTo>
                    <a:pt x="0" y="90"/>
                    <a:pt x="0" y="90"/>
                    <a:pt x="0" y="90"/>
                  </a:cubicBezTo>
                  <a:cubicBezTo>
                    <a:pt x="10" y="90"/>
                    <a:pt x="10" y="90"/>
                    <a:pt x="10" y="90"/>
                  </a:cubicBezTo>
                  <a:cubicBezTo>
                    <a:pt x="10" y="95"/>
                    <a:pt x="11" y="99"/>
                    <a:pt x="12" y="103"/>
                  </a:cubicBezTo>
                  <a:cubicBezTo>
                    <a:pt x="3" y="107"/>
                    <a:pt x="3" y="107"/>
                    <a:pt x="3" y="107"/>
                  </a:cubicBezTo>
                  <a:cubicBezTo>
                    <a:pt x="9" y="121"/>
                    <a:pt x="9" y="121"/>
                    <a:pt x="9" y="121"/>
                  </a:cubicBezTo>
                  <a:cubicBezTo>
                    <a:pt x="18" y="118"/>
                    <a:pt x="18" y="118"/>
                    <a:pt x="18" y="118"/>
                  </a:cubicBezTo>
                  <a:cubicBezTo>
                    <a:pt x="20" y="122"/>
                    <a:pt x="23" y="125"/>
                    <a:pt x="26" y="129"/>
                  </a:cubicBezTo>
                  <a:cubicBezTo>
                    <a:pt x="18" y="136"/>
                    <a:pt x="18" y="136"/>
                    <a:pt x="18" y="136"/>
                  </a:cubicBezTo>
                  <a:cubicBezTo>
                    <a:pt x="29" y="147"/>
                    <a:pt x="29" y="147"/>
                    <a:pt x="29" y="147"/>
                  </a:cubicBezTo>
                  <a:cubicBezTo>
                    <a:pt x="36" y="140"/>
                    <a:pt x="36" y="140"/>
                    <a:pt x="36" y="140"/>
                  </a:cubicBezTo>
                  <a:cubicBezTo>
                    <a:pt x="40" y="142"/>
                    <a:pt x="44" y="145"/>
                    <a:pt x="48" y="147"/>
                  </a:cubicBezTo>
                  <a:cubicBezTo>
                    <a:pt x="44" y="156"/>
                    <a:pt x="44" y="156"/>
                    <a:pt x="44" y="156"/>
                  </a:cubicBezTo>
                  <a:cubicBezTo>
                    <a:pt x="58" y="162"/>
                    <a:pt x="58" y="162"/>
                    <a:pt x="58" y="162"/>
                  </a:cubicBezTo>
                  <a:cubicBezTo>
                    <a:pt x="62" y="153"/>
                    <a:pt x="62" y="153"/>
                    <a:pt x="62" y="153"/>
                  </a:cubicBezTo>
                  <a:cubicBezTo>
                    <a:pt x="66" y="154"/>
                    <a:pt x="70" y="155"/>
                    <a:pt x="75" y="155"/>
                  </a:cubicBezTo>
                  <a:cubicBezTo>
                    <a:pt x="75" y="166"/>
                    <a:pt x="75" y="166"/>
                    <a:pt x="75" y="166"/>
                  </a:cubicBezTo>
                  <a:cubicBezTo>
                    <a:pt x="90" y="166"/>
                    <a:pt x="90" y="166"/>
                    <a:pt x="90" y="166"/>
                  </a:cubicBezTo>
                  <a:cubicBezTo>
                    <a:pt x="90" y="166"/>
                    <a:pt x="90" y="166"/>
                    <a:pt x="90" y="166"/>
                  </a:cubicBezTo>
                  <a:cubicBezTo>
                    <a:pt x="90" y="166"/>
                    <a:pt x="90" y="166"/>
                    <a:pt x="90" y="166"/>
                  </a:cubicBezTo>
                  <a:cubicBezTo>
                    <a:pt x="90" y="155"/>
                    <a:pt x="90" y="155"/>
                    <a:pt x="90" y="155"/>
                  </a:cubicBezTo>
                  <a:cubicBezTo>
                    <a:pt x="94" y="155"/>
                    <a:pt x="99" y="154"/>
                    <a:pt x="103" y="152"/>
                  </a:cubicBezTo>
                  <a:cubicBezTo>
                    <a:pt x="107" y="162"/>
                    <a:pt x="107" y="162"/>
                    <a:pt x="107" y="162"/>
                  </a:cubicBezTo>
                  <a:cubicBezTo>
                    <a:pt x="121" y="156"/>
                    <a:pt x="121" y="156"/>
                    <a:pt x="121" y="156"/>
                  </a:cubicBezTo>
                  <a:cubicBezTo>
                    <a:pt x="117" y="146"/>
                    <a:pt x="117" y="146"/>
                    <a:pt x="117" y="146"/>
                  </a:cubicBezTo>
                  <a:cubicBezTo>
                    <a:pt x="121" y="144"/>
                    <a:pt x="124" y="142"/>
                    <a:pt x="127" y="140"/>
                  </a:cubicBezTo>
                  <a:cubicBezTo>
                    <a:pt x="135" y="147"/>
                    <a:pt x="135" y="147"/>
                    <a:pt x="135" y="147"/>
                  </a:cubicBezTo>
                  <a:cubicBezTo>
                    <a:pt x="146" y="137"/>
                    <a:pt x="146" y="137"/>
                    <a:pt x="146" y="137"/>
                  </a:cubicBezTo>
                  <a:cubicBezTo>
                    <a:pt x="138" y="129"/>
                    <a:pt x="138" y="129"/>
                    <a:pt x="138" y="129"/>
                  </a:cubicBezTo>
                  <a:cubicBezTo>
                    <a:pt x="141" y="125"/>
                    <a:pt x="143" y="121"/>
                    <a:pt x="146" y="117"/>
                  </a:cubicBezTo>
                  <a:cubicBezTo>
                    <a:pt x="156" y="122"/>
                    <a:pt x="156" y="122"/>
                    <a:pt x="156" y="122"/>
                  </a:cubicBezTo>
                  <a:cubicBezTo>
                    <a:pt x="162" y="108"/>
                    <a:pt x="162" y="108"/>
                    <a:pt x="162" y="108"/>
                  </a:cubicBezTo>
                  <a:cubicBezTo>
                    <a:pt x="151" y="103"/>
                    <a:pt x="151" y="103"/>
                    <a:pt x="151" y="103"/>
                  </a:cubicBezTo>
                  <a:cubicBezTo>
                    <a:pt x="152" y="99"/>
                    <a:pt x="153" y="95"/>
                    <a:pt x="154" y="90"/>
                  </a:cubicBezTo>
                  <a:lnTo>
                    <a:pt x="165" y="90"/>
                  </a:lnTo>
                  <a:close/>
                  <a:moveTo>
                    <a:pt x="123" y="52"/>
                  </a:moveTo>
                  <a:cubicBezTo>
                    <a:pt x="128" y="59"/>
                    <a:pt x="132" y="67"/>
                    <a:pt x="133" y="75"/>
                  </a:cubicBezTo>
                  <a:cubicBezTo>
                    <a:pt x="106" y="75"/>
                    <a:pt x="106" y="75"/>
                    <a:pt x="106" y="75"/>
                  </a:cubicBezTo>
                  <a:cubicBezTo>
                    <a:pt x="105" y="74"/>
                    <a:pt x="105" y="72"/>
                    <a:pt x="104" y="71"/>
                  </a:cubicBezTo>
                  <a:lnTo>
                    <a:pt x="123" y="52"/>
                  </a:lnTo>
                  <a:close/>
                  <a:moveTo>
                    <a:pt x="113" y="42"/>
                  </a:moveTo>
                  <a:cubicBezTo>
                    <a:pt x="94" y="61"/>
                    <a:pt x="94" y="61"/>
                    <a:pt x="94" y="61"/>
                  </a:cubicBezTo>
                  <a:cubicBezTo>
                    <a:pt x="93" y="61"/>
                    <a:pt x="92" y="60"/>
                    <a:pt x="90" y="59"/>
                  </a:cubicBezTo>
                  <a:cubicBezTo>
                    <a:pt x="90" y="32"/>
                    <a:pt x="90" y="32"/>
                    <a:pt x="90" y="32"/>
                  </a:cubicBezTo>
                  <a:cubicBezTo>
                    <a:pt x="99" y="34"/>
                    <a:pt x="107" y="37"/>
                    <a:pt x="113" y="42"/>
                  </a:cubicBezTo>
                  <a:close/>
                  <a:moveTo>
                    <a:pt x="90" y="90"/>
                  </a:moveTo>
                  <a:cubicBezTo>
                    <a:pt x="86" y="94"/>
                    <a:pt x="79" y="94"/>
                    <a:pt x="75" y="90"/>
                  </a:cubicBezTo>
                  <a:cubicBezTo>
                    <a:pt x="71" y="86"/>
                    <a:pt x="71" y="80"/>
                    <a:pt x="75" y="76"/>
                  </a:cubicBezTo>
                  <a:cubicBezTo>
                    <a:pt x="79" y="72"/>
                    <a:pt x="86" y="72"/>
                    <a:pt x="90" y="76"/>
                  </a:cubicBezTo>
                  <a:cubicBezTo>
                    <a:pt x="94" y="80"/>
                    <a:pt x="94" y="86"/>
                    <a:pt x="90" y="90"/>
                  </a:cubicBezTo>
                  <a:close/>
                  <a:moveTo>
                    <a:pt x="75" y="32"/>
                  </a:moveTo>
                  <a:cubicBezTo>
                    <a:pt x="75" y="59"/>
                    <a:pt x="75" y="59"/>
                    <a:pt x="75" y="59"/>
                  </a:cubicBezTo>
                  <a:cubicBezTo>
                    <a:pt x="73" y="60"/>
                    <a:pt x="71" y="60"/>
                    <a:pt x="69" y="61"/>
                  </a:cubicBezTo>
                  <a:cubicBezTo>
                    <a:pt x="50" y="42"/>
                    <a:pt x="50" y="42"/>
                    <a:pt x="50" y="42"/>
                  </a:cubicBezTo>
                  <a:cubicBezTo>
                    <a:pt x="57" y="37"/>
                    <a:pt x="66" y="33"/>
                    <a:pt x="75" y="32"/>
                  </a:cubicBezTo>
                  <a:close/>
                  <a:moveTo>
                    <a:pt x="41" y="52"/>
                  </a:moveTo>
                  <a:cubicBezTo>
                    <a:pt x="60" y="71"/>
                    <a:pt x="60" y="71"/>
                    <a:pt x="60" y="71"/>
                  </a:cubicBezTo>
                  <a:cubicBezTo>
                    <a:pt x="59" y="72"/>
                    <a:pt x="58" y="74"/>
                    <a:pt x="58" y="75"/>
                  </a:cubicBezTo>
                  <a:cubicBezTo>
                    <a:pt x="31" y="75"/>
                    <a:pt x="31" y="75"/>
                    <a:pt x="31" y="75"/>
                  </a:cubicBezTo>
                  <a:cubicBezTo>
                    <a:pt x="32" y="67"/>
                    <a:pt x="35" y="59"/>
                    <a:pt x="41" y="52"/>
                  </a:cubicBezTo>
                  <a:close/>
                  <a:moveTo>
                    <a:pt x="41" y="115"/>
                  </a:moveTo>
                  <a:cubicBezTo>
                    <a:pt x="35" y="108"/>
                    <a:pt x="32" y="99"/>
                    <a:pt x="30" y="90"/>
                  </a:cubicBezTo>
                  <a:cubicBezTo>
                    <a:pt x="57" y="90"/>
                    <a:pt x="57" y="90"/>
                    <a:pt x="57" y="90"/>
                  </a:cubicBezTo>
                  <a:cubicBezTo>
                    <a:pt x="58" y="92"/>
                    <a:pt x="59" y="94"/>
                    <a:pt x="60" y="96"/>
                  </a:cubicBezTo>
                  <a:lnTo>
                    <a:pt x="41" y="115"/>
                  </a:lnTo>
                  <a:close/>
                  <a:moveTo>
                    <a:pt x="50" y="125"/>
                  </a:moveTo>
                  <a:cubicBezTo>
                    <a:pt x="69" y="106"/>
                    <a:pt x="69" y="106"/>
                    <a:pt x="69" y="106"/>
                  </a:cubicBezTo>
                  <a:cubicBezTo>
                    <a:pt x="71" y="107"/>
                    <a:pt x="73" y="107"/>
                    <a:pt x="75" y="108"/>
                  </a:cubicBezTo>
                  <a:cubicBezTo>
                    <a:pt x="75" y="135"/>
                    <a:pt x="75" y="135"/>
                    <a:pt x="75" y="135"/>
                  </a:cubicBezTo>
                  <a:cubicBezTo>
                    <a:pt x="66" y="134"/>
                    <a:pt x="57" y="130"/>
                    <a:pt x="50" y="125"/>
                  </a:cubicBezTo>
                  <a:close/>
                  <a:moveTo>
                    <a:pt x="90" y="135"/>
                  </a:moveTo>
                  <a:cubicBezTo>
                    <a:pt x="90" y="107"/>
                    <a:pt x="90" y="107"/>
                    <a:pt x="90" y="107"/>
                  </a:cubicBezTo>
                  <a:cubicBezTo>
                    <a:pt x="92" y="107"/>
                    <a:pt x="93" y="106"/>
                    <a:pt x="94" y="106"/>
                  </a:cubicBezTo>
                  <a:cubicBezTo>
                    <a:pt x="113" y="125"/>
                    <a:pt x="113" y="125"/>
                    <a:pt x="113" y="125"/>
                  </a:cubicBezTo>
                  <a:cubicBezTo>
                    <a:pt x="107" y="130"/>
                    <a:pt x="99" y="133"/>
                    <a:pt x="90" y="135"/>
                  </a:cubicBezTo>
                  <a:close/>
                  <a:moveTo>
                    <a:pt x="123" y="115"/>
                  </a:moveTo>
                  <a:cubicBezTo>
                    <a:pt x="104" y="96"/>
                    <a:pt x="104" y="96"/>
                    <a:pt x="104" y="96"/>
                  </a:cubicBezTo>
                  <a:cubicBezTo>
                    <a:pt x="105" y="94"/>
                    <a:pt x="106" y="92"/>
                    <a:pt x="106" y="90"/>
                  </a:cubicBezTo>
                  <a:cubicBezTo>
                    <a:pt x="133" y="90"/>
                    <a:pt x="133" y="90"/>
                    <a:pt x="133" y="90"/>
                  </a:cubicBezTo>
                  <a:cubicBezTo>
                    <a:pt x="132" y="99"/>
                    <a:pt x="129" y="108"/>
                    <a:pt x="123" y="115"/>
                  </a:cubicBezTo>
                  <a:close/>
                </a:path>
              </a:pathLst>
            </a:custGeom>
            <a:solidFill>
              <a:srgbClr val="00205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3" name="Freeform 99"/>
            <p:cNvSpPr>
              <a:spLocks/>
            </p:cNvSpPr>
            <p:nvPr/>
          </p:nvSpPr>
          <p:spPr bwMode="gray">
            <a:xfrm>
              <a:off x="9061750" y="4907283"/>
              <a:ext cx="1035050" cy="211137"/>
            </a:xfrm>
            <a:custGeom>
              <a:avLst/>
              <a:gdLst>
                <a:gd name="T0" fmla="*/ 3 w 748"/>
                <a:gd name="T1" fmla="*/ 0 h 153"/>
                <a:gd name="T2" fmla="*/ 0 w 748"/>
                <a:gd name="T3" fmla="*/ 26 h 153"/>
                <a:gd name="T4" fmla="*/ 127 w 748"/>
                <a:gd name="T5" fmla="*/ 153 h 153"/>
                <a:gd name="T6" fmla="*/ 621 w 748"/>
                <a:gd name="T7" fmla="*/ 153 h 153"/>
                <a:gd name="T8" fmla="*/ 748 w 748"/>
                <a:gd name="T9" fmla="*/ 26 h 153"/>
                <a:gd name="T10" fmla="*/ 745 w 748"/>
                <a:gd name="T11" fmla="*/ 0 h 153"/>
                <a:gd name="T12" fmla="*/ 3 w 748"/>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748" h="153">
                  <a:moveTo>
                    <a:pt x="3" y="0"/>
                  </a:moveTo>
                  <a:cubicBezTo>
                    <a:pt x="1" y="9"/>
                    <a:pt x="0" y="17"/>
                    <a:pt x="0" y="26"/>
                  </a:cubicBezTo>
                  <a:cubicBezTo>
                    <a:pt x="0" y="96"/>
                    <a:pt x="57" y="153"/>
                    <a:pt x="127" y="153"/>
                  </a:cubicBezTo>
                  <a:cubicBezTo>
                    <a:pt x="621" y="153"/>
                    <a:pt x="621" y="153"/>
                    <a:pt x="621" y="153"/>
                  </a:cubicBezTo>
                  <a:cubicBezTo>
                    <a:pt x="691" y="153"/>
                    <a:pt x="748" y="96"/>
                    <a:pt x="748" y="26"/>
                  </a:cubicBezTo>
                  <a:cubicBezTo>
                    <a:pt x="748" y="17"/>
                    <a:pt x="747" y="9"/>
                    <a:pt x="745" y="0"/>
                  </a:cubicBezTo>
                  <a:lnTo>
                    <a:pt x="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4" name="Freeform 100"/>
            <p:cNvSpPr>
              <a:spLocks/>
            </p:cNvSpPr>
            <p:nvPr/>
          </p:nvSpPr>
          <p:spPr bwMode="gray">
            <a:xfrm>
              <a:off x="9101437" y="4907283"/>
              <a:ext cx="995363" cy="211137"/>
            </a:xfrm>
            <a:custGeom>
              <a:avLst/>
              <a:gdLst>
                <a:gd name="T0" fmla="*/ 716 w 719"/>
                <a:gd name="T1" fmla="*/ 0 h 153"/>
                <a:gd name="T2" fmla="*/ 700 w 719"/>
                <a:gd name="T3" fmla="*/ 0 h 153"/>
                <a:gd name="T4" fmla="*/ 701 w 719"/>
                <a:gd name="T5" fmla="*/ 8 h 153"/>
                <a:gd name="T6" fmla="*/ 573 w 719"/>
                <a:gd name="T7" fmla="*/ 135 h 153"/>
                <a:gd name="T8" fmla="*/ 80 w 719"/>
                <a:gd name="T9" fmla="*/ 135 h 153"/>
                <a:gd name="T10" fmla="*/ 0 w 719"/>
                <a:gd name="T11" fmla="*/ 106 h 153"/>
                <a:gd name="T12" fmla="*/ 98 w 719"/>
                <a:gd name="T13" fmla="*/ 153 h 153"/>
                <a:gd name="T14" fmla="*/ 592 w 719"/>
                <a:gd name="T15" fmla="*/ 153 h 153"/>
                <a:gd name="T16" fmla="*/ 719 w 719"/>
                <a:gd name="T17" fmla="*/ 26 h 153"/>
                <a:gd name="T18" fmla="*/ 716 w 719"/>
                <a:gd name="T19" fmla="*/ 0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19" h="153">
                  <a:moveTo>
                    <a:pt x="716" y="0"/>
                  </a:moveTo>
                  <a:cubicBezTo>
                    <a:pt x="700" y="0"/>
                    <a:pt x="700" y="0"/>
                    <a:pt x="700" y="0"/>
                  </a:cubicBezTo>
                  <a:cubicBezTo>
                    <a:pt x="701" y="3"/>
                    <a:pt x="701" y="5"/>
                    <a:pt x="701" y="8"/>
                  </a:cubicBezTo>
                  <a:cubicBezTo>
                    <a:pt x="701" y="78"/>
                    <a:pt x="644" y="135"/>
                    <a:pt x="573" y="135"/>
                  </a:cubicBezTo>
                  <a:cubicBezTo>
                    <a:pt x="80" y="135"/>
                    <a:pt x="80" y="135"/>
                    <a:pt x="80" y="135"/>
                  </a:cubicBezTo>
                  <a:cubicBezTo>
                    <a:pt x="50" y="135"/>
                    <a:pt x="22" y="124"/>
                    <a:pt x="0" y="106"/>
                  </a:cubicBezTo>
                  <a:cubicBezTo>
                    <a:pt x="23" y="135"/>
                    <a:pt x="59" y="153"/>
                    <a:pt x="98" y="153"/>
                  </a:cubicBezTo>
                  <a:cubicBezTo>
                    <a:pt x="592" y="153"/>
                    <a:pt x="592" y="153"/>
                    <a:pt x="592" y="153"/>
                  </a:cubicBezTo>
                  <a:cubicBezTo>
                    <a:pt x="662" y="153"/>
                    <a:pt x="719" y="96"/>
                    <a:pt x="719" y="26"/>
                  </a:cubicBezTo>
                  <a:cubicBezTo>
                    <a:pt x="719" y="17"/>
                    <a:pt x="718" y="9"/>
                    <a:pt x="716" y="0"/>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5" name="Freeform 101"/>
            <p:cNvSpPr>
              <a:spLocks/>
            </p:cNvSpPr>
            <p:nvPr/>
          </p:nvSpPr>
          <p:spPr bwMode="gray">
            <a:xfrm>
              <a:off x="9064925" y="4192908"/>
              <a:ext cx="1028700" cy="377825"/>
            </a:xfrm>
            <a:custGeom>
              <a:avLst/>
              <a:gdLst>
                <a:gd name="T0" fmla="*/ 744 w 744"/>
                <a:gd name="T1" fmla="*/ 274 h 274"/>
                <a:gd name="T2" fmla="*/ 621 w 744"/>
                <a:gd name="T3" fmla="*/ 173 h 274"/>
                <a:gd name="T4" fmla="*/ 581 w 744"/>
                <a:gd name="T5" fmla="*/ 179 h 274"/>
                <a:gd name="T6" fmla="*/ 457 w 744"/>
                <a:gd name="T7" fmla="*/ 68 h 274"/>
                <a:gd name="T8" fmla="*/ 372 w 744"/>
                <a:gd name="T9" fmla="*/ 101 h 274"/>
                <a:gd name="T10" fmla="*/ 249 w 744"/>
                <a:gd name="T11" fmla="*/ 0 h 274"/>
                <a:gd name="T12" fmla="*/ 123 w 744"/>
                <a:gd name="T13" fmla="*/ 125 h 274"/>
                <a:gd name="T14" fmla="*/ 133 w 744"/>
                <a:gd name="T15" fmla="*/ 173 h 274"/>
                <a:gd name="T16" fmla="*/ 123 w 744"/>
                <a:gd name="T17" fmla="*/ 173 h 274"/>
                <a:gd name="T18" fmla="*/ 0 w 744"/>
                <a:gd name="T19" fmla="*/ 274 h 274"/>
                <a:gd name="T20" fmla="*/ 744 w 744"/>
                <a:gd name="T21" fmla="*/ 274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44" h="274">
                  <a:moveTo>
                    <a:pt x="744" y="274"/>
                  </a:moveTo>
                  <a:cubicBezTo>
                    <a:pt x="733" y="217"/>
                    <a:pt x="682" y="173"/>
                    <a:pt x="621" y="173"/>
                  </a:cubicBezTo>
                  <a:cubicBezTo>
                    <a:pt x="607" y="173"/>
                    <a:pt x="594" y="175"/>
                    <a:pt x="581" y="179"/>
                  </a:cubicBezTo>
                  <a:cubicBezTo>
                    <a:pt x="574" y="117"/>
                    <a:pt x="521" y="68"/>
                    <a:pt x="457" y="68"/>
                  </a:cubicBezTo>
                  <a:cubicBezTo>
                    <a:pt x="424" y="68"/>
                    <a:pt x="394" y="81"/>
                    <a:pt x="372" y="101"/>
                  </a:cubicBezTo>
                  <a:cubicBezTo>
                    <a:pt x="361" y="44"/>
                    <a:pt x="310" y="0"/>
                    <a:pt x="249" y="0"/>
                  </a:cubicBezTo>
                  <a:cubicBezTo>
                    <a:pt x="179" y="0"/>
                    <a:pt x="123" y="56"/>
                    <a:pt x="123" y="125"/>
                  </a:cubicBezTo>
                  <a:cubicBezTo>
                    <a:pt x="123" y="142"/>
                    <a:pt x="127" y="159"/>
                    <a:pt x="133" y="173"/>
                  </a:cubicBezTo>
                  <a:cubicBezTo>
                    <a:pt x="130" y="173"/>
                    <a:pt x="127" y="173"/>
                    <a:pt x="123" y="173"/>
                  </a:cubicBezTo>
                  <a:cubicBezTo>
                    <a:pt x="62" y="173"/>
                    <a:pt x="12" y="217"/>
                    <a:pt x="0" y="274"/>
                  </a:cubicBezTo>
                  <a:lnTo>
                    <a:pt x="744" y="27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6" name="Freeform 102"/>
            <p:cNvSpPr>
              <a:spLocks/>
            </p:cNvSpPr>
            <p:nvPr/>
          </p:nvSpPr>
          <p:spPr bwMode="gray">
            <a:xfrm>
              <a:off x="9268125" y="4192908"/>
              <a:ext cx="825500" cy="377825"/>
            </a:xfrm>
            <a:custGeom>
              <a:avLst/>
              <a:gdLst>
                <a:gd name="T0" fmla="*/ 80 w 597"/>
                <a:gd name="T1" fmla="*/ 23 h 274"/>
                <a:gd name="T2" fmla="*/ 203 w 597"/>
                <a:gd name="T3" fmla="*/ 125 h 274"/>
                <a:gd name="T4" fmla="*/ 288 w 597"/>
                <a:gd name="T5" fmla="*/ 91 h 274"/>
                <a:gd name="T6" fmla="*/ 413 w 597"/>
                <a:gd name="T7" fmla="*/ 203 h 274"/>
                <a:gd name="T8" fmla="*/ 452 w 597"/>
                <a:gd name="T9" fmla="*/ 196 h 274"/>
                <a:gd name="T10" fmla="*/ 568 w 597"/>
                <a:gd name="T11" fmla="*/ 274 h 274"/>
                <a:gd name="T12" fmla="*/ 597 w 597"/>
                <a:gd name="T13" fmla="*/ 274 h 274"/>
                <a:gd name="T14" fmla="*/ 474 w 597"/>
                <a:gd name="T15" fmla="*/ 173 h 274"/>
                <a:gd name="T16" fmla="*/ 434 w 597"/>
                <a:gd name="T17" fmla="*/ 179 h 274"/>
                <a:gd name="T18" fmla="*/ 310 w 597"/>
                <a:gd name="T19" fmla="*/ 68 h 274"/>
                <a:gd name="T20" fmla="*/ 225 w 597"/>
                <a:gd name="T21" fmla="*/ 101 h 274"/>
                <a:gd name="T22" fmla="*/ 102 w 597"/>
                <a:gd name="T23" fmla="*/ 0 h 274"/>
                <a:gd name="T24" fmla="*/ 0 w 597"/>
                <a:gd name="T25" fmla="*/ 52 h 274"/>
                <a:gd name="T26" fmla="*/ 80 w 597"/>
                <a:gd name="T27" fmla="*/ 23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97" h="274">
                  <a:moveTo>
                    <a:pt x="80" y="23"/>
                  </a:moveTo>
                  <a:cubicBezTo>
                    <a:pt x="141" y="23"/>
                    <a:pt x="192" y="67"/>
                    <a:pt x="203" y="125"/>
                  </a:cubicBezTo>
                  <a:cubicBezTo>
                    <a:pt x="225" y="104"/>
                    <a:pt x="255" y="91"/>
                    <a:pt x="288" y="91"/>
                  </a:cubicBezTo>
                  <a:cubicBezTo>
                    <a:pt x="353" y="91"/>
                    <a:pt x="406" y="140"/>
                    <a:pt x="413" y="203"/>
                  </a:cubicBezTo>
                  <a:cubicBezTo>
                    <a:pt x="425" y="199"/>
                    <a:pt x="438" y="196"/>
                    <a:pt x="452" y="196"/>
                  </a:cubicBezTo>
                  <a:cubicBezTo>
                    <a:pt x="505" y="196"/>
                    <a:pt x="549" y="229"/>
                    <a:pt x="568" y="274"/>
                  </a:cubicBezTo>
                  <a:cubicBezTo>
                    <a:pt x="597" y="274"/>
                    <a:pt x="597" y="274"/>
                    <a:pt x="597" y="274"/>
                  </a:cubicBezTo>
                  <a:cubicBezTo>
                    <a:pt x="586" y="217"/>
                    <a:pt x="535" y="173"/>
                    <a:pt x="474" y="173"/>
                  </a:cubicBezTo>
                  <a:cubicBezTo>
                    <a:pt x="460" y="173"/>
                    <a:pt x="447" y="175"/>
                    <a:pt x="434" y="179"/>
                  </a:cubicBezTo>
                  <a:cubicBezTo>
                    <a:pt x="427" y="117"/>
                    <a:pt x="374" y="68"/>
                    <a:pt x="310" y="68"/>
                  </a:cubicBezTo>
                  <a:cubicBezTo>
                    <a:pt x="277" y="68"/>
                    <a:pt x="247" y="81"/>
                    <a:pt x="225" y="101"/>
                  </a:cubicBezTo>
                  <a:cubicBezTo>
                    <a:pt x="214" y="44"/>
                    <a:pt x="163" y="0"/>
                    <a:pt x="102" y="0"/>
                  </a:cubicBezTo>
                  <a:cubicBezTo>
                    <a:pt x="60" y="0"/>
                    <a:pt x="23" y="20"/>
                    <a:pt x="0" y="52"/>
                  </a:cubicBezTo>
                  <a:cubicBezTo>
                    <a:pt x="22" y="34"/>
                    <a:pt x="49" y="23"/>
                    <a:pt x="80" y="23"/>
                  </a:cubicBezTo>
                  <a:close/>
                </a:path>
              </a:pathLst>
            </a:custGeom>
            <a:solidFill>
              <a:srgbClr val="C6C6C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7" name="Oval 103"/>
            <p:cNvSpPr>
              <a:spLocks noChangeArrowheads="1"/>
            </p:cNvSpPr>
            <p:nvPr/>
          </p:nvSpPr>
          <p:spPr bwMode="gray">
            <a:xfrm>
              <a:off x="11085812" y="5396233"/>
              <a:ext cx="103188"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8" name="Oval 104"/>
            <p:cNvSpPr>
              <a:spLocks noChangeArrowheads="1"/>
            </p:cNvSpPr>
            <p:nvPr/>
          </p:nvSpPr>
          <p:spPr bwMode="gray">
            <a:xfrm>
              <a:off x="10884200" y="5396233"/>
              <a:ext cx="101600" cy="103187"/>
            </a:xfrm>
            <a:prstGeom prst="ellipse">
              <a:avLst/>
            </a:prstGeom>
            <a:solidFill>
              <a:srgbClr val="FF8C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39" name="Freeform 105"/>
            <p:cNvSpPr>
              <a:spLocks/>
            </p:cNvSpPr>
            <p:nvPr/>
          </p:nvSpPr>
          <p:spPr bwMode="gray">
            <a:xfrm>
              <a:off x="10884200" y="5412108"/>
              <a:ext cx="85725" cy="87312"/>
            </a:xfrm>
            <a:custGeom>
              <a:avLst/>
              <a:gdLst>
                <a:gd name="T0" fmla="*/ 37 w 62"/>
                <a:gd name="T1" fmla="*/ 63 h 63"/>
                <a:gd name="T2" fmla="*/ 62 w 62"/>
                <a:gd name="T3" fmla="*/ 52 h 63"/>
                <a:gd name="T4" fmla="*/ 11 w 62"/>
                <a:gd name="T5" fmla="*/ 0 h 63"/>
                <a:gd name="T6" fmla="*/ 0 w 62"/>
                <a:gd name="T7" fmla="*/ 26 h 63"/>
                <a:gd name="T8" fmla="*/ 37 w 62"/>
                <a:gd name="T9" fmla="*/ 63 h 63"/>
              </a:gdLst>
              <a:ahLst/>
              <a:cxnLst>
                <a:cxn ang="0">
                  <a:pos x="T0" y="T1"/>
                </a:cxn>
                <a:cxn ang="0">
                  <a:pos x="T2" y="T3"/>
                </a:cxn>
                <a:cxn ang="0">
                  <a:pos x="T4" y="T5"/>
                </a:cxn>
                <a:cxn ang="0">
                  <a:pos x="T6" y="T7"/>
                </a:cxn>
                <a:cxn ang="0">
                  <a:pos x="T8" y="T9"/>
                </a:cxn>
              </a:cxnLst>
              <a:rect l="0" t="0" r="r" b="b"/>
              <a:pathLst>
                <a:path w="62" h="63">
                  <a:moveTo>
                    <a:pt x="37" y="63"/>
                  </a:moveTo>
                  <a:cubicBezTo>
                    <a:pt x="47" y="63"/>
                    <a:pt x="56" y="59"/>
                    <a:pt x="62" y="52"/>
                  </a:cubicBezTo>
                  <a:cubicBezTo>
                    <a:pt x="11" y="0"/>
                    <a:pt x="11" y="0"/>
                    <a:pt x="11" y="0"/>
                  </a:cubicBezTo>
                  <a:cubicBezTo>
                    <a:pt x="4" y="7"/>
                    <a:pt x="0" y="16"/>
                    <a:pt x="0" y="26"/>
                  </a:cubicBezTo>
                  <a:cubicBezTo>
                    <a:pt x="0" y="46"/>
                    <a:pt x="16"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sp>
          <p:nvSpPr>
            <p:cNvPr id="240" name="Freeform 106"/>
            <p:cNvSpPr>
              <a:spLocks/>
            </p:cNvSpPr>
            <p:nvPr/>
          </p:nvSpPr>
          <p:spPr bwMode="gray">
            <a:xfrm>
              <a:off x="11085812" y="5412108"/>
              <a:ext cx="87313" cy="87312"/>
            </a:xfrm>
            <a:custGeom>
              <a:avLst/>
              <a:gdLst>
                <a:gd name="T0" fmla="*/ 37 w 63"/>
                <a:gd name="T1" fmla="*/ 63 h 63"/>
                <a:gd name="T2" fmla="*/ 63 w 63"/>
                <a:gd name="T3" fmla="*/ 52 h 63"/>
                <a:gd name="T4" fmla="*/ 11 w 63"/>
                <a:gd name="T5" fmla="*/ 0 h 63"/>
                <a:gd name="T6" fmla="*/ 0 w 63"/>
                <a:gd name="T7" fmla="*/ 26 h 63"/>
                <a:gd name="T8" fmla="*/ 37 w 63"/>
                <a:gd name="T9" fmla="*/ 63 h 63"/>
              </a:gdLst>
              <a:ahLst/>
              <a:cxnLst>
                <a:cxn ang="0">
                  <a:pos x="T0" y="T1"/>
                </a:cxn>
                <a:cxn ang="0">
                  <a:pos x="T2" y="T3"/>
                </a:cxn>
                <a:cxn ang="0">
                  <a:pos x="T4" y="T5"/>
                </a:cxn>
                <a:cxn ang="0">
                  <a:pos x="T6" y="T7"/>
                </a:cxn>
                <a:cxn ang="0">
                  <a:pos x="T8" y="T9"/>
                </a:cxn>
              </a:cxnLst>
              <a:rect l="0" t="0" r="r" b="b"/>
              <a:pathLst>
                <a:path w="63" h="63">
                  <a:moveTo>
                    <a:pt x="37" y="63"/>
                  </a:moveTo>
                  <a:cubicBezTo>
                    <a:pt x="47" y="63"/>
                    <a:pt x="56" y="59"/>
                    <a:pt x="63" y="52"/>
                  </a:cubicBezTo>
                  <a:cubicBezTo>
                    <a:pt x="11" y="0"/>
                    <a:pt x="11" y="0"/>
                    <a:pt x="11" y="0"/>
                  </a:cubicBezTo>
                  <a:cubicBezTo>
                    <a:pt x="4" y="7"/>
                    <a:pt x="0" y="16"/>
                    <a:pt x="0" y="26"/>
                  </a:cubicBezTo>
                  <a:cubicBezTo>
                    <a:pt x="0" y="46"/>
                    <a:pt x="17" y="63"/>
                    <a:pt x="37" y="63"/>
                  </a:cubicBezTo>
                  <a:close/>
                </a:path>
              </a:pathLst>
            </a:custGeom>
            <a:solidFill>
              <a:srgbClr val="FFA94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32141839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E0BAF-7E6E-B319-78B7-BA467559CFF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123CBB6-052F-E1F1-2DFF-A7B7167C6E9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1D3560A-77EF-0C5E-22C5-FC511AF0F902}"/>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5" name="Footer Placeholder 4">
            <a:extLst>
              <a:ext uri="{FF2B5EF4-FFF2-40B4-BE49-F238E27FC236}">
                <a16:creationId xmlns:a16="http://schemas.microsoft.com/office/drawing/2014/main" id="{064DFE3A-5B06-1208-74F4-E4F432ED3F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136EB26-771C-3185-71D5-95F5A3F9D98A}"/>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73225070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4_Blank Color 1 Layout">
    <p:bg>
      <p:bgPr>
        <a:solidFill>
          <a:schemeClr val="accent5"/>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a:xfrm>
            <a:off x="512898" y="1768476"/>
            <a:ext cx="11231365" cy="1427699"/>
          </a:xfrm>
        </p:spPr>
        <p:txBody>
          <a:bodyPr/>
          <a:lstStyle>
            <a:lvl1pPr marL="0" indent="0">
              <a:buNone/>
              <a:defRPr lang="en-US" sz="8798" i="0" kern="1200" spc="-100" baseline="0" dirty="0" smtClean="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188" rtl="0" eaLnBrk="1" latinLnBrk="0" hangingPunct="1">
              <a:lnSpc>
                <a:spcPct val="90000"/>
              </a:lnSpc>
              <a:spcBef>
                <a:spcPct val="20000"/>
              </a:spcBef>
              <a:buSzPct val="90000"/>
              <a:buFont typeface="Arial" pitchFamily="34" charset="0"/>
              <a:buNone/>
            </a:pPr>
            <a:r>
              <a:rPr lang="en-US"/>
              <a:t>Click to edit title style</a:t>
            </a:r>
          </a:p>
        </p:txBody>
      </p:sp>
      <p:pic>
        <p:nvPicPr>
          <p:cNvPr id="3" name="Picture 2" descr="Microsoft logo and tagline"/>
          <p:cNvPicPr>
            <a:picLocks noChangeAspect="1" noChangeArrowheads="1"/>
          </p:cNvPicPr>
          <p:nvPr userDrawn="1"/>
        </p:nvPicPr>
        <p:blipFill rotWithShape="1">
          <a:blip r:embed="rId2" cstate="screen">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a:stretch/>
        </p:blipFill>
        <p:spPr bwMode="black">
          <a:xfrm>
            <a:off x="10123378" y="6307016"/>
            <a:ext cx="1870134" cy="314448"/>
          </a:xfrm>
          <a:prstGeom prst="rect">
            <a:avLst/>
          </a:prstGeom>
          <a:noFill/>
          <a:ln>
            <a:noFill/>
          </a:ln>
        </p:spPr>
      </p:pic>
      <p:sp>
        <p:nvSpPr>
          <p:cNvPr id="4" name="Text Placeholder 8"/>
          <p:cNvSpPr>
            <a:spLocks noGrp="1"/>
          </p:cNvSpPr>
          <p:nvPr>
            <p:ph type="body" sz="quarter" idx="11" hasCustomPrompt="1"/>
          </p:nvPr>
        </p:nvSpPr>
        <p:spPr>
          <a:xfrm>
            <a:off x="512896" y="3219166"/>
            <a:ext cx="7515595" cy="636777"/>
          </a:xfrm>
        </p:spPr>
        <p:txBody>
          <a:bodyPr/>
          <a:lstStyle>
            <a:lvl1pPr marL="0" indent="0">
              <a:buNone/>
              <a:defRPr lang="en-US" sz="3200" kern="1200" spc="-100" baseline="0" dirty="0">
                <a:gradFill>
                  <a:gsLst>
                    <a:gs pos="0">
                      <a:schemeClr val="tx1"/>
                    </a:gs>
                    <a:gs pos="100000">
                      <a:schemeClr val="tx1"/>
                    </a:gs>
                  </a:gsLst>
                  <a:lin ang="5400000" scaled="0"/>
                </a:gradFill>
                <a:latin typeface="Segoe UI Light" pitchFamily="34" charset="0"/>
                <a:ea typeface="+mn-ea"/>
                <a:cs typeface="+mn-cs"/>
              </a:defRPr>
            </a:lvl1pPr>
          </a:lstStyle>
          <a:p>
            <a:pPr marL="0" lvl="0" indent="0" algn="l" defTabSz="914188" rtl="0" eaLnBrk="1" latinLnBrk="0" hangingPunct="1">
              <a:lnSpc>
                <a:spcPct val="90000"/>
              </a:lnSpc>
              <a:spcBef>
                <a:spcPct val="20000"/>
              </a:spcBef>
              <a:buSzPct val="90000"/>
              <a:buFont typeface="Arial" pitchFamily="34" charset="0"/>
              <a:buNone/>
            </a:pPr>
            <a:r>
              <a:rPr lang="en-US"/>
              <a:t>Speaker Title</a:t>
            </a:r>
          </a:p>
        </p:txBody>
      </p:sp>
    </p:spTree>
    <p:extLst>
      <p:ext uri="{BB962C8B-B14F-4D97-AF65-F5344CB8AC3E}">
        <p14:creationId xmlns:p14="http://schemas.microsoft.com/office/powerpoint/2010/main" val="3437511210"/>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Title Only - for images, video, etc.">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2ED7FD-B62D-45E0-9FE6-5369AB61B87C}" type="slidenum">
              <a:rPr lang="en-US" smtClean="0"/>
              <a:t>‹#›</a:t>
            </a:fld>
            <a:endParaRPr lang="en-US"/>
          </a:p>
        </p:txBody>
      </p:sp>
      <p:pic>
        <p:nvPicPr>
          <p:cNvPr id="8" name="Picture 7"/>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66505" y="6177868"/>
            <a:ext cx="1828800" cy="672712"/>
          </a:xfrm>
          <a:prstGeom prst="rect">
            <a:avLst/>
          </a:prstGeom>
        </p:spPr>
      </p:pic>
      <p:sp>
        <p:nvSpPr>
          <p:cNvPr id="10" name="Title Placeholder 1"/>
          <p:cNvSpPr>
            <a:spLocks noGrp="1"/>
          </p:cNvSpPr>
          <p:nvPr>
            <p:ph type="title"/>
          </p:nvPr>
        </p:nvSpPr>
        <p:spPr>
          <a:xfrm>
            <a:off x="266700" y="119190"/>
            <a:ext cx="11658600" cy="914400"/>
          </a:xfrm>
          <a:prstGeom prst="rect">
            <a:avLst/>
          </a:prstGeom>
        </p:spPr>
        <p:txBody>
          <a:bodyPr vert="horz" lIns="137160" tIns="109728" rIns="137160" bIns="109728" rtlCol="0" anchor="ctr" anchorCtr="0">
            <a:noAutofit/>
          </a:bodyPr>
          <a:lstStyle>
            <a:lvl1pPr>
              <a:defRPr lang="en-US" dirty="0"/>
            </a:lvl1pPr>
          </a:lstStyle>
          <a:p>
            <a:pPr lvl="0"/>
            <a:r>
              <a:rPr lang="en-US"/>
              <a:t>Click to edit Master title style</a:t>
            </a:r>
          </a:p>
        </p:txBody>
      </p:sp>
    </p:spTree>
    <p:extLst>
      <p:ext uri="{BB962C8B-B14F-4D97-AF65-F5344CB8AC3E}">
        <p14:creationId xmlns:p14="http://schemas.microsoft.com/office/powerpoint/2010/main" val="912786706"/>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6" name="Text Placeholder 5"/>
          <p:cNvSpPr>
            <a:spLocks noGrp="1"/>
          </p:cNvSpPr>
          <p:nvPr>
            <p:ph type="body" sz="quarter" idx="10"/>
          </p:nvPr>
        </p:nvSpPr>
        <p:spPr>
          <a:xfrm>
            <a:off x="269239" y="1189177"/>
            <a:ext cx="11653523" cy="2133789"/>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6160503"/>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pic>
        <p:nvPicPr>
          <p:cNvPr id="29" name="MS logo gray - EMF" descr="Microsoft logo, gray text version">
            <a:extLst>
              <a:ext uri="{FF2B5EF4-FFF2-40B4-BE49-F238E27FC236}">
                <a16:creationId xmlns:a16="http://schemas.microsoft.com/office/drawing/2014/main" id="{8804C2B3-3878-4889-940D-3F3386B9455D}"/>
              </a:ext>
            </a:extLst>
          </p:cNvPr>
          <p:cNvPicPr>
            <a:picLocks noChangeAspect="1"/>
          </p:cNvPicPr>
          <p:nvPr userDrawn="1"/>
        </p:nvPicPr>
        <p:blipFill>
          <a:blip r:embed="rId2"/>
          <a:stretch>
            <a:fillRect/>
          </a:stretch>
        </p:blipFill>
        <p:spPr bwMode="black">
          <a:xfrm>
            <a:off x="584200" y="586080"/>
            <a:ext cx="1366440" cy="292608"/>
          </a:xfrm>
          <a:prstGeom prst="rect">
            <a:avLst/>
          </a:prstGeom>
        </p:spPr>
      </p:pic>
      <p:sp>
        <p:nvSpPr>
          <p:cNvPr id="30" name="Rectangle 29">
            <a:extLst>
              <a:ext uri="{FF2B5EF4-FFF2-40B4-BE49-F238E27FC236}">
                <a16:creationId xmlns:a16="http://schemas.microsoft.com/office/drawing/2014/main" id="{8B2E4F62-54DC-4435-AA29-18599C177284}"/>
              </a:ext>
            </a:extLst>
          </p:cNvPr>
          <p:cNvSpPr/>
          <p:nvPr userDrawn="1"/>
        </p:nvSpPr>
        <p:spPr bwMode="gray">
          <a:xfrm>
            <a:off x="293044" y="1170431"/>
            <a:ext cx="11604624" cy="5393881"/>
          </a:xfrm>
          <a:prstGeom prst="rect">
            <a:avLst/>
          </a:prstGeom>
          <a:solidFill>
            <a:srgbClr val="D83B0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gradFill>
                <a:gsLst>
                  <a:gs pos="0">
                    <a:srgbClr val="FFFFFF"/>
                  </a:gs>
                  <a:gs pos="100000">
                    <a:srgbClr val="FFFFFF"/>
                  </a:gs>
                </a:gsLst>
                <a:lin ang="5400000" scaled="0"/>
              </a:gradFill>
              <a:ea typeface="Segoe UI" pitchFamily="34" charset="0"/>
              <a:cs typeface="Segoe UI" pitchFamily="34" charset="0"/>
            </a:endParaRPr>
          </a:p>
        </p:txBody>
      </p:sp>
      <p:grpSp>
        <p:nvGrpSpPr>
          <p:cNvPr id="3" name="Group 2">
            <a:extLst>
              <a:ext uri="{FF2B5EF4-FFF2-40B4-BE49-F238E27FC236}">
                <a16:creationId xmlns:a16="http://schemas.microsoft.com/office/drawing/2014/main" id="{56FAD87F-DBF5-4E2F-A61B-3CCEC5C7D0B9}"/>
              </a:ext>
            </a:extLst>
          </p:cNvPr>
          <p:cNvGrpSpPr/>
          <p:nvPr userDrawn="1"/>
        </p:nvGrpSpPr>
        <p:grpSpPr bwMode="ltGray">
          <a:xfrm>
            <a:off x="8710812" y="1771650"/>
            <a:ext cx="3481189" cy="4196081"/>
            <a:chOff x="8710812" y="1771650"/>
            <a:chExt cx="3481189" cy="4196081"/>
          </a:xfrm>
        </p:grpSpPr>
        <p:sp>
          <p:nvSpPr>
            <p:cNvPr id="32" name="Freeform 5">
              <a:extLst>
                <a:ext uri="{FF2B5EF4-FFF2-40B4-BE49-F238E27FC236}">
                  <a16:creationId xmlns:a16="http://schemas.microsoft.com/office/drawing/2014/main" id="{6B0365F1-E7DF-4958-962E-9FFD3A394140}"/>
                </a:ext>
              </a:extLst>
            </p:cNvPr>
            <p:cNvSpPr>
              <a:spLocks/>
            </p:cNvSpPr>
            <p:nvPr userDrawn="1"/>
          </p:nvSpPr>
          <p:spPr bwMode="ltGray">
            <a:xfrm>
              <a:off x="9246854" y="3720628"/>
              <a:ext cx="531187" cy="974975"/>
            </a:xfrm>
            <a:custGeom>
              <a:avLst/>
              <a:gdLst>
                <a:gd name="T0" fmla="*/ 547 w 547"/>
                <a:gd name="T1" fmla="*/ 704 h 1004"/>
                <a:gd name="T2" fmla="*/ 0 w 547"/>
                <a:gd name="T3" fmla="*/ 1004 h 1004"/>
                <a:gd name="T4" fmla="*/ 0 w 547"/>
                <a:gd name="T5" fmla="*/ 300 h 1004"/>
                <a:gd name="T6" fmla="*/ 547 w 547"/>
                <a:gd name="T7" fmla="*/ 0 h 1004"/>
                <a:gd name="T8" fmla="*/ 547 w 547"/>
                <a:gd name="T9" fmla="*/ 704 h 1004"/>
              </a:gdLst>
              <a:ahLst/>
              <a:cxnLst>
                <a:cxn ang="0">
                  <a:pos x="T0" y="T1"/>
                </a:cxn>
                <a:cxn ang="0">
                  <a:pos x="T2" y="T3"/>
                </a:cxn>
                <a:cxn ang="0">
                  <a:pos x="T4" y="T5"/>
                </a:cxn>
                <a:cxn ang="0">
                  <a:pos x="T6" y="T7"/>
                </a:cxn>
                <a:cxn ang="0">
                  <a:pos x="T8" y="T9"/>
                </a:cxn>
              </a:cxnLst>
              <a:rect l="0" t="0" r="r" b="b"/>
              <a:pathLst>
                <a:path w="547" h="1004">
                  <a:moveTo>
                    <a:pt x="547" y="704"/>
                  </a:moveTo>
                  <a:lnTo>
                    <a:pt x="0" y="1004"/>
                  </a:lnTo>
                  <a:lnTo>
                    <a:pt x="0" y="300"/>
                  </a:lnTo>
                  <a:lnTo>
                    <a:pt x="547" y="0"/>
                  </a:lnTo>
                  <a:lnTo>
                    <a:pt x="547" y="704"/>
                  </a:lnTo>
                  <a:close/>
                </a:path>
              </a:pathLst>
            </a:custGeom>
            <a:solidFill>
              <a:srgbClr val="F375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6">
              <a:extLst>
                <a:ext uri="{FF2B5EF4-FFF2-40B4-BE49-F238E27FC236}">
                  <a16:creationId xmlns:a16="http://schemas.microsoft.com/office/drawing/2014/main" id="{39253E4C-431D-4257-8CC7-C1456CD2F32D}"/>
                </a:ext>
              </a:extLst>
            </p:cNvPr>
            <p:cNvSpPr>
              <a:spLocks/>
            </p:cNvSpPr>
            <p:nvPr userDrawn="1"/>
          </p:nvSpPr>
          <p:spPr bwMode="ltGray">
            <a:xfrm>
              <a:off x="9778040" y="3720628"/>
              <a:ext cx="532157" cy="974975"/>
            </a:xfrm>
            <a:custGeom>
              <a:avLst/>
              <a:gdLst>
                <a:gd name="T0" fmla="*/ 0 w 548"/>
                <a:gd name="T1" fmla="*/ 704 h 1004"/>
                <a:gd name="T2" fmla="*/ 548 w 548"/>
                <a:gd name="T3" fmla="*/ 1004 h 1004"/>
                <a:gd name="T4" fmla="*/ 548 w 548"/>
                <a:gd name="T5" fmla="*/ 300 h 1004"/>
                <a:gd name="T6" fmla="*/ 0 w 548"/>
                <a:gd name="T7" fmla="*/ 0 h 1004"/>
                <a:gd name="T8" fmla="*/ 0 w 548"/>
                <a:gd name="T9" fmla="*/ 704 h 1004"/>
              </a:gdLst>
              <a:ahLst/>
              <a:cxnLst>
                <a:cxn ang="0">
                  <a:pos x="T0" y="T1"/>
                </a:cxn>
                <a:cxn ang="0">
                  <a:pos x="T2" y="T3"/>
                </a:cxn>
                <a:cxn ang="0">
                  <a:pos x="T4" y="T5"/>
                </a:cxn>
                <a:cxn ang="0">
                  <a:pos x="T6" y="T7"/>
                </a:cxn>
                <a:cxn ang="0">
                  <a:pos x="T8" y="T9"/>
                </a:cxn>
              </a:cxnLst>
              <a:rect l="0" t="0" r="r" b="b"/>
              <a:pathLst>
                <a:path w="548" h="1004">
                  <a:moveTo>
                    <a:pt x="0" y="704"/>
                  </a:moveTo>
                  <a:lnTo>
                    <a:pt x="548" y="1004"/>
                  </a:lnTo>
                  <a:lnTo>
                    <a:pt x="548" y="300"/>
                  </a:lnTo>
                  <a:lnTo>
                    <a:pt x="0" y="0"/>
                  </a:lnTo>
                  <a:lnTo>
                    <a:pt x="0" y="704"/>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7">
              <a:extLst>
                <a:ext uri="{FF2B5EF4-FFF2-40B4-BE49-F238E27FC236}">
                  <a16:creationId xmlns:a16="http://schemas.microsoft.com/office/drawing/2014/main" id="{E928826C-9C74-4194-A556-98EC9A96F677}"/>
                </a:ext>
              </a:extLst>
            </p:cNvPr>
            <p:cNvSpPr>
              <a:spLocks/>
            </p:cNvSpPr>
            <p:nvPr userDrawn="1"/>
          </p:nvSpPr>
          <p:spPr bwMode="ltGray">
            <a:xfrm>
              <a:off x="9246854" y="4404276"/>
              <a:ext cx="1063344" cy="586538"/>
            </a:xfrm>
            <a:custGeom>
              <a:avLst/>
              <a:gdLst>
                <a:gd name="T0" fmla="*/ 547 w 1095"/>
                <a:gd name="T1" fmla="*/ 0 h 604"/>
                <a:gd name="T2" fmla="*/ 0 w 1095"/>
                <a:gd name="T3" fmla="*/ 300 h 604"/>
                <a:gd name="T4" fmla="*/ 560 w 1095"/>
                <a:gd name="T5" fmla="*/ 604 h 604"/>
                <a:gd name="T6" fmla="*/ 1095 w 1095"/>
                <a:gd name="T7" fmla="*/ 300 h 604"/>
                <a:gd name="T8" fmla="*/ 547 w 1095"/>
                <a:gd name="T9" fmla="*/ 0 h 604"/>
              </a:gdLst>
              <a:ahLst/>
              <a:cxnLst>
                <a:cxn ang="0">
                  <a:pos x="T0" y="T1"/>
                </a:cxn>
                <a:cxn ang="0">
                  <a:pos x="T2" y="T3"/>
                </a:cxn>
                <a:cxn ang="0">
                  <a:pos x="T4" y="T5"/>
                </a:cxn>
                <a:cxn ang="0">
                  <a:pos x="T6" y="T7"/>
                </a:cxn>
                <a:cxn ang="0">
                  <a:pos x="T8" y="T9"/>
                </a:cxn>
              </a:cxnLst>
              <a:rect l="0" t="0" r="r" b="b"/>
              <a:pathLst>
                <a:path w="1095" h="604">
                  <a:moveTo>
                    <a:pt x="547" y="0"/>
                  </a:moveTo>
                  <a:lnTo>
                    <a:pt x="0" y="300"/>
                  </a:lnTo>
                  <a:lnTo>
                    <a:pt x="560" y="604"/>
                  </a:lnTo>
                  <a:lnTo>
                    <a:pt x="1095" y="300"/>
                  </a:lnTo>
                  <a:lnTo>
                    <a:pt x="547" y="0"/>
                  </a:lnTo>
                  <a:close/>
                </a:path>
              </a:pathLst>
            </a:custGeom>
            <a:solidFill>
              <a:srgbClr val="B9B9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8">
              <a:extLst>
                <a:ext uri="{FF2B5EF4-FFF2-40B4-BE49-F238E27FC236}">
                  <a16:creationId xmlns:a16="http://schemas.microsoft.com/office/drawing/2014/main" id="{7ACB5DE1-DAC6-4C99-B2CC-0EB12CE0D5FE}"/>
                </a:ext>
              </a:extLst>
            </p:cNvPr>
            <p:cNvSpPr>
              <a:spLocks/>
            </p:cNvSpPr>
            <p:nvPr userDrawn="1"/>
          </p:nvSpPr>
          <p:spPr bwMode="ltGray">
            <a:xfrm>
              <a:off x="8710812" y="2748567"/>
              <a:ext cx="532157" cy="976917"/>
            </a:xfrm>
            <a:custGeom>
              <a:avLst/>
              <a:gdLst>
                <a:gd name="T0" fmla="*/ 548 w 548"/>
                <a:gd name="T1" fmla="*/ 706 h 1006"/>
                <a:gd name="T2" fmla="*/ 0 w 548"/>
                <a:gd name="T3" fmla="*/ 1006 h 1006"/>
                <a:gd name="T4" fmla="*/ 0 w 548"/>
                <a:gd name="T5" fmla="*/ 300 h 1006"/>
                <a:gd name="T6" fmla="*/ 548 w 548"/>
                <a:gd name="T7" fmla="*/ 0 h 1006"/>
                <a:gd name="T8" fmla="*/ 548 w 548"/>
                <a:gd name="T9" fmla="*/ 706 h 1006"/>
              </a:gdLst>
              <a:ahLst/>
              <a:cxnLst>
                <a:cxn ang="0">
                  <a:pos x="T0" y="T1"/>
                </a:cxn>
                <a:cxn ang="0">
                  <a:pos x="T2" y="T3"/>
                </a:cxn>
                <a:cxn ang="0">
                  <a:pos x="T4" y="T5"/>
                </a:cxn>
                <a:cxn ang="0">
                  <a:pos x="T6" y="T7"/>
                </a:cxn>
                <a:cxn ang="0">
                  <a:pos x="T8" y="T9"/>
                </a:cxn>
              </a:cxnLst>
              <a:rect l="0" t="0" r="r" b="b"/>
              <a:pathLst>
                <a:path w="548" h="1006">
                  <a:moveTo>
                    <a:pt x="548" y="706"/>
                  </a:moveTo>
                  <a:lnTo>
                    <a:pt x="0" y="1006"/>
                  </a:lnTo>
                  <a:lnTo>
                    <a:pt x="0" y="300"/>
                  </a:lnTo>
                  <a:lnTo>
                    <a:pt x="548" y="0"/>
                  </a:lnTo>
                  <a:lnTo>
                    <a:pt x="548" y="706"/>
                  </a:lnTo>
                  <a:close/>
                </a:path>
              </a:pathLst>
            </a:custGeom>
            <a:solidFill>
              <a:srgbClr val="F375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9">
              <a:extLst>
                <a:ext uri="{FF2B5EF4-FFF2-40B4-BE49-F238E27FC236}">
                  <a16:creationId xmlns:a16="http://schemas.microsoft.com/office/drawing/2014/main" id="{5D630C8B-3A7C-4321-A3EF-B1D0A698F738}"/>
                </a:ext>
              </a:extLst>
            </p:cNvPr>
            <p:cNvSpPr>
              <a:spLocks/>
            </p:cNvSpPr>
            <p:nvPr userDrawn="1"/>
          </p:nvSpPr>
          <p:spPr bwMode="ltGray">
            <a:xfrm>
              <a:off x="9242969" y="2748567"/>
              <a:ext cx="531187" cy="976917"/>
            </a:xfrm>
            <a:custGeom>
              <a:avLst/>
              <a:gdLst>
                <a:gd name="T0" fmla="*/ 0 w 547"/>
                <a:gd name="T1" fmla="*/ 706 h 1006"/>
                <a:gd name="T2" fmla="*/ 547 w 547"/>
                <a:gd name="T3" fmla="*/ 1006 h 1006"/>
                <a:gd name="T4" fmla="*/ 547 w 547"/>
                <a:gd name="T5" fmla="*/ 300 h 1006"/>
                <a:gd name="T6" fmla="*/ 0 w 547"/>
                <a:gd name="T7" fmla="*/ 0 h 1006"/>
                <a:gd name="T8" fmla="*/ 0 w 547"/>
                <a:gd name="T9" fmla="*/ 706 h 1006"/>
              </a:gdLst>
              <a:ahLst/>
              <a:cxnLst>
                <a:cxn ang="0">
                  <a:pos x="T0" y="T1"/>
                </a:cxn>
                <a:cxn ang="0">
                  <a:pos x="T2" y="T3"/>
                </a:cxn>
                <a:cxn ang="0">
                  <a:pos x="T4" y="T5"/>
                </a:cxn>
                <a:cxn ang="0">
                  <a:pos x="T6" y="T7"/>
                </a:cxn>
                <a:cxn ang="0">
                  <a:pos x="T8" y="T9"/>
                </a:cxn>
              </a:cxnLst>
              <a:rect l="0" t="0" r="r" b="b"/>
              <a:pathLst>
                <a:path w="547" h="1006">
                  <a:moveTo>
                    <a:pt x="0" y="706"/>
                  </a:moveTo>
                  <a:lnTo>
                    <a:pt x="547" y="1006"/>
                  </a:lnTo>
                  <a:lnTo>
                    <a:pt x="547" y="300"/>
                  </a:lnTo>
                  <a:lnTo>
                    <a:pt x="0" y="0"/>
                  </a:lnTo>
                  <a:lnTo>
                    <a:pt x="0" y="706"/>
                  </a:lnTo>
                  <a:close/>
                </a:path>
              </a:pathLst>
            </a:custGeom>
            <a:solidFill>
              <a:srgbClr val="B9B9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0">
              <a:extLst>
                <a:ext uri="{FF2B5EF4-FFF2-40B4-BE49-F238E27FC236}">
                  <a16:creationId xmlns:a16="http://schemas.microsoft.com/office/drawing/2014/main" id="{2A590461-2675-4E4A-B9BB-BF5471E89538}"/>
                </a:ext>
              </a:extLst>
            </p:cNvPr>
            <p:cNvSpPr>
              <a:spLocks/>
            </p:cNvSpPr>
            <p:nvPr userDrawn="1"/>
          </p:nvSpPr>
          <p:spPr bwMode="ltGray">
            <a:xfrm>
              <a:off x="8710812" y="3434156"/>
              <a:ext cx="1063344" cy="586538"/>
            </a:xfrm>
            <a:custGeom>
              <a:avLst/>
              <a:gdLst>
                <a:gd name="T0" fmla="*/ 548 w 1095"/>
                <a:gd name="T1" fmla="*/ 0 h 604"/>
                <a:gd name="T2" fmla="*/ 0 w 1095"/>
                <a:gd name="T3" fmla="*/ 300 h 604"/>
                <a:gd name="T4" fmla="*/ 560 w 1095"/>
                <a:gd name="T5" fmla="*/ 604 h 604"/>
                <a:gd name="T6" fmla="*/ 1095 w 1095"/>
                <a:gd name="T7" fmla="*/ 300 h 604"/>
                <a:gd name="T8" fmla="*/ 548 w 1095"/>
                <a:gd name="T9" fmla="*/ 0 h 604"/>
              </a:gdLst>
              <a:ahLst/>
              <a:cxnLst>
                <a:cxn ang="0">
                  <a:pos x="T0" y="T1"/>
                </a:cxn>
                <a:cxn ang="0">
                  <a:pos x="T2" y="T3"/>
                </a:cxn>
                <a:cxn ang="0">
                  <a:pos x="T4" y="T5"/>
                </a:cxn>
                <a:cxn ang="0">
                  <a:pos x="T6" y="T7"/>
                </a:cxn>
                <a:cxn ang="0">
                  <a:pos x="T8" y="T9"/>
                </a:cxn>
              </a:cxnLst>
              <a:rect l="0" t="0" r="r" b="b"/>
              <a:pathLst>
                <a:path w="1095" h="604">
                  <a:moveTo>
                    <a:pt x="548" y="0"/>
                  </a:moveTo>
                  <a:lnTo>
                    <a:pt x="0" y="300"/>
                  </a:lnTo>
                  <a:lnTo>
                    <a:pt x="560" y="604"/>
                  </a:lnTo>
                  <a:lnTo>
                    <a:pt x="1095" y="300"/>
                  </a:lnTo>
                  <a:lnTo>
                    <a:pt x="548"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1">
              <a:extLst>
                <a:ext uri="{FF2B5EF4-FFF2-40B4-BE49-F238E27FC236}">
                  <a16:creationId xmlns:a16="http://schemas.microsoft.com/office/drawing/2014/main" id="{48EAECFD-0CA3-492F-BA94-22EF6EB2205B}"/>
                </a:ext>
              </a:extLst>
            </p:cNvPr>
            <p:cNvSpPr>
              <a:spLocks/>
            </p:cNvSpPr>
            <p:nvPr userDrawn="1"/>
          </p:nvSpPr>
          <p:spPr bwMode="ltGray">
            <a:xfrm>
              <a:off x="9773185" y="2748567"/>
              <a:ext cx="532157" cy="976917"/>
            </a:xfrm>
            <a:custGeom>
              <a:avLst/>
              <a:gdLst>
                <a:gd name="T0" fmla="*/ 548 w 548"/>
                <a:gd name="T1" fmla="*/ 706 h 1006"/>
                <a:gd name="T2" fmla="*/ 0 w 548"/>
                <a:gd name="T3" fmla="*/ 1006 h 1006"/>
                <a:gd name="T4" fmla="*/ 0 w 548"/>
                <a:gd name="T5" fmla="*/ 300 h 1006"/>
                <a:gd name="T6" fmla="*/ 548 w 548"/>
                <a:gd name="T7" fmla="*/ 0 h 1006"/>
                <a:gd name="T8" fmla="*/ 548 w 548"/>
                <a:gd name="T9" fmla="*/ 706 h 1006"/>
              </a:gdLst>
              <a:ahLst/>
              <a:cxnLst>
                <a:cxn ang="0">
                  <a:pos x="T0" y="T1"/>
                </a:cxn>
                <a:cxn ang="0">
                  <a:pos x="T2" y="T3"/>
                </a:cxn>
                <a:cxn ang="0">
                  <a:pos x="T4" y="T5"/>
                </a:cxn>
                <a:cxn ang="0">
                  <a:pos x="T6" y="T7"/>
                </a:cxn>
                <a:cxn ang="0">
                  <a:pos x="T8" y="T9"/>
                </a:cxn>
              </a:cxnLst>
              <a:rect l="0" t="0" r="r" b="b"/>
              <a:pathLst>
                <a:path w="548" h="1006">
                  <a:moveTo>
                    <a:pt x="548" y="706"/>
                  </a:moveTo>
                  <a:lnTo>
                    <a:pt x="0" y="1006"/>
                  </a:lnTo>
                  <a:lnTo>
                    <a:pt x="0" y="300"/>
                  </a:lnTo>
                  <a:lnTo>
                    <a:pt x="548" y="0"/>
                  </a:lnTo>
                  <a:lnTo>
                    <a:pt x="548" y="706"/>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2">
              <a:extLst>
                <a:ext uri="{FF2B5EF4-FFF2-40B4-BE49-F238E27FC236}">
                  <a16:creationId xmlns:a16="http://schemas.microsoft.com/office/drawing/2014/main" id="{62FFEC32-2F2F-43F4-9C21-7F15A26966AC}"/>
                </a:ext>
              </a:extLst>
            </p:cNvPr>
            <p:cNvSpPr>
              <a:spLocks/>
            </p:cNvSpPr>
            <p:nvPr userDrawn="1"/>
          </p:nvSpPr>
          <p:spPr bwMode="ltGray">
            <a:xfrm>
              <a:off x="9773185" y="3434157"/>
              <a:ext cx="1063345" cy="586538"/>
            </a:xfrm>
            <a:custGeom>
              <a:avLst/>
              <a:gdLst>
                <a:gd name="T0" fmla="*/ 548 w 1095"/>
                <a:gd name="T1" fmla="*/ 0 h 604"/>
                <a:gd name="T2" fmla="*/ 0 w 1095"/>
                <a:gd name="T3" fmla="*/ 300 h 604"/>
                <a:gd name="T4" fmla="*/ 560 w 1095"/>
                <a:gd name="T5" fmla="*/ 604 h 604"/>
                <a:gd name="T6" fmla="*/ 1095 w 1095"/>
                <a:gd name="T7" fmla="*/ 300 h 604"/>
                <a:gd name="T8" fmla="*/ 548 w 1095"/>
                <a:gd name="T9" fmla="*/ 0 h 604"/>
                <a:gd name="connsiteX0" fmla="*/ 5005 w 10000"/>
                <a:gd name="connsiteY0" fmla="*/ 0 h 10000"/>
                <a:gd name="connsiteX1" fmla="*/ 0 w 10000"/>
                <a:gd name="connsiteY1" fmla="*/ 4967 h 10000"/>
                <a:gd name="connsiteX2" fmla="*/ 5048 w 10000"/>
                <a:gd name="connsiteY2" fmla="*/ 10000 h 10000"/>
                <a:gd name="connsiteX3" fmla="*/ 10000 w 10000"/>
                <a:gd name="connsiteY3" fmla="*/ 4967 h 10000"/>
                <a:gd name="connsiteX4" fmla="*/ 5005 w 10000"/>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0000">
                  <a:moveTo>
                    <a:pt x="5005" y="0"/>
                  </a:moveTo>
                  <a:lnTo>
                    <a:pt x="0" y="4967"/>
                  </a:lnTo>
                  <a:lnTo>
                    <a:pt x="5048" y="10000"/>
                  </a:lnTo>
                  <a:lnTo>
                    <a:pt x="10000" y="4967"/>
                  </a:lnTo>
                  <a:lnTo>
                    <a:pt x="5005"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3">
              <a:extLst>
                <a:ext uri="{FF2B5EF4-FFF2-40B4-BE49-F238E27FC236}">
                  <a16:creationId xmlns:a16="http://schemas.microsoft.com/office/drawing/2014/main" id="{647709D2-F4CC-4414-B183-427A6D2A22AB}"/>
                </a:ext>
              </a:extLst>
            </p:cNvPr>
            <p:cNvSpPr>
              <a:spLocks/>
            </p:cNvSpPr>
            <p:nvPr userDrawn="1"/>
          </p:nvSpPr>
          <p:spPr bwMode="ltGray">
            <a:xfrm>
              <a:off x="11361823" y="2748566"/>
              <a:ext cx="534332" cy="982635"/>
            </a:xfrm>
            <a:custGeom>
              <a:avLst/>
              <a:gdLst>
                <a:gd name="T0" fmla="*/ 0 w 548"/>
                <a:gd name="T1" fmla="*/ 706 h 1006"/>
                <a:gd name="T2" fmla="*/ 548 w 548"/>
                <a:gd name="T3" fmla="*/ 1006 h 1006"/>
                <a:gd name="T4" fmla="*/ 548 w 548"/>
                <a:gd name="T5" fmla="*/ 300 h 1006"/>
                <a:gd name="T6" fmla="*/ 0 w 548"/>
                <a:gd name="T7" fmla="*/ 0 h 1006"/>
                <a:gd name="T8" fmla="*/ 0 w 548"/>
                <a:gd name="T9" fmla="*/ 706 h 1006"/>
              </a:gdLst>
              <a:ahLst/>
              <a:cxnLst>
                <a:cxn ang="0">
                  <a:pos x="T0" y="T1"/>
                </a:cxn>
                <a:cxn ang="0">
                  <a:pos x="T2" y="T3"/>
                </a:cxn>
                <a:cxn ang="0">
                  <a:pos x="T4" y="T5"/>
                </a:cxn>
                <a:cxn ang="0">
                  <a:pos x="T6" y="T7"/>
                </a:cxn>
                <a:cxn ang="0">
                  <a:pos x="T8" y="T9"/>
                </a:cxn>
              </a:cxnLst>
              <a:rect l="0" t="0" r="r" b="b"/>
              <a:pathLst>
                <a:path w="548" h="1006">
                  <a:moveTo>
                    <a:pt x="0" y="706"/>
                  </a:moveTo>
                  <a:lnTo>
                    <a:pt x="548" y="1006"/>
                  </a:lnTo>
                  <a:lnTo>
                    <a:pt x="548" y="300"/>
                  </a:lnTo>
                  <a:lnTo>
                    <a:pt x="0" y="0"/>
                  </a:lnTo>
                  <a:lnTo>
                    <a:pt x="0" y="706"/>
                  </a:lnTo>
                  <a:close/>
                </a:path>
              </a:pathLst>
            </a:custGeom>
            <a:solidFill>
              <a:srgbClr val="303030"/>
            </a:solidFill>
            <a:ln w="9525">
              <a:noFill/>
              <a:round/>
              <a:headEnd/>
              <a:tailEnd/>
            </a:ln>
          </p:spPr>
          <p:txBody>
            <a:bodyPr vert="horz" wrap="square" lIns="91440" tIns="45720" rIns="91440" bIns="45720" numCol="1" anchor="t" anchorCtr="0" compatLnSpc="1">
              <a:prstTxWarp prst="textNoShape">
                <a:avLst/>
              </a:prstTxWarp>
            </a:bodyPr>
            <a:lstStyle/>
            <a:p>
              <a:pPr lvl="0"/>
              <a:endParaRPr lang="en-US"/>
            </a:p>
          </p:txBody>
        </p:sp>
        <p:sp>
          <p:nvSpPr>
            <p:cNvPr id="41" name="Freeform 14">
              <a:extLst>
                <a:ext uri="{FF2B5EF4-FFF2-40B4-BE49-F238E27FC236}">
                  <a16:creationId xmlns:a16="http://schemas.microsoft.com/office/drawing/2014/main" id="{72928ABA-DF2E-4C8E-B194-7FA528229810}"/>
                </a:ext>
              </a:extLst>
            </p:cNvPr>
            <p:cNvSpPr>
              <a:spLocks/>
            </p:cNvSpPr>
            <p:nvPr userDrawn="1"/>
          </p:nvSpPr>
          <p:spPr bwMode="ltGray">
            <a:xfrm>
              <a:off x="10833616" y="3434158"/>
              <a:ext cx="1060195" cy="586539"/>
            </a:xfrm>
            <a:custGeom>
              <a:avLst/>
              <a:gdLst>
                <a:gd name="T0" fmla="*/ 548 w 1096"/>
                <a:gd name="T1" fmla="*/ 0 h 604"/>
                <a:gd name="T2" fmla="*/ 0 w 1096"/>
                <a:gd name="T3" fmla="*/ 300 h 604"/>
                <a:gd name="T4" fmla="*/ 560 w 1096"/>
                <a:gd name="T5" fmla="*/ 604 h 604"/>
                <a:gd name="T6" fmla="*/ 1096 w 1096"/>
                <a:gd name="T7" fmla="*/ 300 h 604"/>
                <a:gd name="T8" fmla="*/ 548 w 1096"/>
                <a:gd name="T9" fmla="*/ 0 h 604"/>
                <a:gd name="connsiteX0" fmla="*/ 5000 w 9956"/>
                <a:gd name="connsiteY0" fmla="*/ 0 h 10000"/>
                <a:gd name="connsiteX1" fmla="*/ 0 w 9956"/>
                <a:gd name="connsiteY1" fmla="*/ 4967 h 10000"/>
                <a:gd name="connsiteX2" fmla="*/ 5109 w 9956"/>
                <a:gd name="connsiteY2" fmla="*/ 10000 h 10000"/>
                <a:gd name="connsiteX3" fmla="*/ 9956 w 9956"/>
                <a:gd name="connsiteY3" fmla="*/ 4967 h 10000"/>
                <a:gd name="connsiteX4" fmla="*/ 5000 w 9956"/>
                <a:gd name="connsiteY4" fmla="*/ 0 h 10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56" h="10000">
                  <a:moveTo>
                    <a:pt x="5000" y="0"/>
                  </a:moveTo>
                  <a:lnTo>
                    <a:pt x="0" y="4967"/>
                  </a:lnTo>
                  <a:lnTo>
                    <a:pt x="5109" y="10000"/>
                  </a:lnTo>
                  <a:lnTo>
                    <a:pt x="9956" y="4967"/>
                  </a:lnTo>
                  <a:lnTo>
                    <a:pt x="5000" y="0"/>
                  </a:lnTo>
                  <a:close/>
                </a:path>
              </a:pathLst>
            </a:custGeom>
            <a:solidFill>
              <a:srgbClr val="303030"/>
            </a:solidFill>
            <a:ln w="9525">
              <a:noFill/>
              <a:round/>
              <a:headEnd/>
              <a:tailEnd/>
            </a:ln>
          </p:spPr>
          <p:txBody>
            <a:bodyPr vert="horz" wrap="square" lIns="91440" tIns="45720" rIns="91440" bIns="45720" numCol="1" anchor="t" anchorCtr="0" compatLnSpc="1">
              <a:prstTxWarp prst="textNoShape">
                <a:avLst/>
              </a:prstTxWarp>
            </a:bodyPr>
            <a:lstStyle/>
            <a:p>
              <a:pPr lvl="0"/>
              <a:endParaRPr lang="en-US"/>
            </a:p>
          </p:txBody>
        </p:sp>
        <p:sp>
          <p:nvSpPr>
            <p:cNvPr id="42" name="Freeform 15">
              <a:extLst>
                <a:ext uri="{FF2B5EF4-FFF2-40B4-BE49-F238E27FC236}">
                  <a16:creationId xmlns:a16="http://schemas.microsoft.com/office/drawing/2014/main" id="{5A52C6C9-8220-4E26-B41D-1AA4F49DF9B8}"/>
                </a:ext>
              </a:extLst>
            </p:cNvPr>
            <p:cNvSpPr>
              <a:spLocks/>
            </p:cNvSpPr>
            <p:nvPr userDrawn="1"/>
          </p:nvSpPr>
          <p:spPr bwMode="ltGray">
            <a:xfrm>
              <a:off x="10299515" y="1771650"/>
              <a:ext cx="532157" cy="976917"/>
            </a:xfrm>
            <a:custGeom>
              <a:avLst/>
              <a:gdLst>
                <a:gd name="T0" fmla="*/ 548 w 548"/>
                <a:gd name="T1" fmla="*/ 706 h 1006"/>
                <a:gd name="T2" fmla="*/ 0 w 548"/>
                <a:gd name="T3" fmla="*/ 1006 h 1006"/>
                <a:gd name="T4" fmla="*/ 0 w 548"/>
                <a:gd name="T5" fmla="*/ 300 h 1006"/>
                <a:gd name="T6" fmla="*/ 548 w 548"/>
                <a:gd name="T7" fmla="*/ 0 h 1006"/>
                <a:gd name="T8" fmla="*/ 548 w 548"/>
                <a:gd name="T9" fmla="*/ 706 h 1006"/>
              </a:gdLst>
              <a:ahLst/>
              <a:cxnLst>
                <a:cxn ang="0">
                  <a:pos x="T0" y="T1"/>
                </a:cxn>
                <a:cxn ang="0">
                  <a:pos x="T2" y="T3"/>
                </a:cxn>
                <a:cxn ang="0">
                  <a:pos x="T4" y="T5"/>
                </a:cxn>
                <a:cxn ang="0">
                  <a:pos x="T6" y="T7"/>
                </a:cxn>
                <a:cxn ang="0">
                  <a:pos x="T8" y="T9"/>
                </a:cxn>
              </a:cxnLst>
              <a:rect l="0" t="0" r="r" b="b"/>
              <a:pathLst>
                <a:path w="548" h="1006">
                  <a:moveTo>
                    <a:pt x="548" y="706"/>
                  </a:moveTo>
                  <a:lnTo>
                    <a:pt x="0" y="1006"/>
                  </a:lnTo>
                  <a:lnTo>
                    <a:pt x="0" y="300"/>
                  </a:lnTo>
                  <a:lnTo>
                    <a:pt x="548" y="0"/>
                  </a:lnTo>
                  <a:lnTo>
                    <a:pt x="548" y="706"/>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6">
              <a:extLst>
                <a:ext uri="{FF2B5EF4-FFF2-40B4-BE49-F238E27FC236}">
                  <a16:creationId xmlns:a16="http://schemas.microsoft.com/office/drawing/2014/main" id="{8548CD94-9B34-4B91-BB2B-8736861E89E1}"/>
                </a:ext>
              </a:extLst>
            </p:cNvPr>
            <p:cNvSpPr>
              <a:spLocks/>
            </p:cNvSpPr>
            <p:nvPr userDrawn="1"/>
          </p:nvSpPr>
          <p:spPr bwMode="ltGray">
            <a:xfrm>
              <a:off x="10831673" y="1771650"/>
              <a:ext cx="531187" cy="976917"/>
            </a:xfrm>
            <a:custGeom>
              <a:avLst/>
              <a:gdLst>
                <a:gd name="T0" fmla="*/ 0 w 547"/>
                <a:gd name="T1" fmla="*/ 706 h 1006"/>
                <a:gd name="T2" fmla="*/ 547 w 547"/>
                <a:gd name="T3" fmla="*/ 1006 h 1006"/>
                <a:gd name="T4" fmla="*/ 547 w 547"/>
                <a:gd name="T5" fmla="*/ 300 h 1006"/>
                <a:gd name="T6" fmla="*/ 0 w 547"/>
                <a:gd name="T7" fmla="*/ 0 h 1006"/>
                <a:gd name="T8" fmla="*/ 0 w 547"/>
                <a:gd name="T9" fmla="*/ 706 h 1006"/>
              </a:gdLst>
              <a:ahLst/>
              <a:cxnLst>
                <a:cxn ang="0">
                  <a:pos x="T0" y="T1"/>
                </a:cxn>
                <a:cxn ang="0">
                  <a:pos x="T2" y="T3"/>
                </a:cxn>
                <a:cxn ang="0">
                  <a:pos x="T4" y="T5"/>
                </a:cxn>
                <a:cxn ang="0">
                  <a:pos x="T6" y="T7"/>
                </a:cxn>
                <a:cxn ang="0">
                  <a:pos x="T8" y="T9"/>
                </a:cxn>
              </a:cxnLst>
              <a:rect l="0" t="0" r="r" b="b"/>
              <a:pathLst>
                <a:path w="547" h="1006">
                  <a:moveTo>
                    <a:pt x="0" y="706"/>
                  </a:moveTo>
                  <a:lnTo>
                    <a:pt x="547" y="1006"/>
                  </a:lnTo>
                  <a:lnTo>
                    <a:pt x="547" y="300"/>
                  </a:lnTo>
                  <a:lnTo>
                    <a:pt x="0" y="0"/>
                  </a:lnTo>
                  <a:lnTo>
                    <a:pt x="0" y="706"/>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7">
              <a:extLst>
                <a:ext uri="{FF2B5EF4-FFF2-40B4-BE49-F238E27FC236}">
                  <a16:creationId xmlns:a16="http://schemas.microsoft.com/office/drawing/2014/main" id="{CFFFDB94-105D-4570-A938-4AD7CE4AE782}"/>
                </a:ext>
              </a:extLst>
            </p:cNvPr>
            <p:cNvSpPr>
              <a:spLocks/>
            </p:cNvSpPr>
            <p:nvPr userDrawn="1"/>
          </p:nvSpPr>
          <p:spPr bwMode="ltGray">
            <a:xfrm>
              <a:off x="10299515" y="2457240"/>
              <a:ext cx="1063344" cy="586538"/>
            </a:xfrm>
            <a:custGeom>
              <a:avLst/>
              <a:gdLst>
                <a:gd name="T0" fmla="*/ 548 w 1095"/>
                <a:gd name="T1" fmla="*/ 0 h 604"/>
                <a:gd name="T2" fmla="*/ 0 w 1095"/>
                <a:gd name="T3" fmla="*/ 300 h 604"/>
                <a:gd name="T4" fmla="*/ 560 w 1095"/>
                <a:gd name="T5" fmla="*/ 604 h 604"/>
                <a:gd name="T6" fmla="*/ 1095 w 1095"/>
                <a:gd name="T7" fmla="*/ 300 h 604"/>
                <a:gd name="T8" fmla="*/ 548 w 1095"/>
                <a:gd name="T9" fmla="*/ 0 h 604"/>
              </a:gdLst>
              <a:ahLst/>
              <a:cxnLst>
                <a:cxn ang="0">
                  <a:pos x="T0" y="T1"/>
                </a:cxn>
                <a:cxn ang="0">
                  <a:pos x="T2" y="T3"/>
                </a:cxn>
                <a:cxn ang="0">
                  <a:pos x="T4" y="T5"/>
                </a:cxn>
                <a:cxn ang="0">
                  <a:pos x="T6" y="T7"/>
                </a:cxn>
                <a:cxn ang="0">
                  <a:pos x="T8" y="T9"/>
                </a:cxn>
              </a:cxnLst>
              <a:rect l="0" t="0" r="r" b="b"/>
              <a:pathLst>
                <a:path w="1095" h="604">
                  <a:moveTo>
                    <a:pt x="548" y="0"/>
                  </a:moveTo>
                  <a:lnTo>
                    <a:pt x="0" y="300"/>
                  </a:lnTo>
                  <a:lnTo>
                    <a:pt x="560" y="604"/>
                  </a:lnTo>
                  <a:lnTo>
                    <a:pt x="1095" y="300"/>
                  </a:lnTo>
                  <a:lnTo>
                    <a:pt x="548"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8">
              <a:extLst>
                <a:ext uri="{FF2B5EF4-FFF2-40B4-BE49-F238E27FC236}">
                  <a16:creationId xmlns:a16="http://schemas.microsoft.com/office/drawing/2014/main" id="{AC2A78A9-4071-45DC-BAE8-1C643EDD9B01}"/>
                </a:ext>
              </a:extLst>
            </p:cNvPr>
            <p:cNvSpPr>
              <a:spLocks/>
            </p:cNvSpPr>
            <p:nvPr userDrawn="1"/>
          </p:nvSpPr>
          <p:spPr bwMode="ltGray">
            <a:xfrm>
              <a:off x="11364801" y="1771650"/>
              <a:ext cx="531187" cy="976917"/>
            </a:xfrm>
            <a:custGeom>
              <a:avLst/>
              <a:gdLst>
                <a:gd name="T0" fmla="*/ 547 w 547"/>
                <a:gd name="T1" fmla="*/ 706 h 1006"/>
                <a:gd name="T2" fmla="*/ 0 w 547"/>
                <a:gd name="T3" fmla="*/ 1006 h 1006"/>
                <a:gd name="T4" fmla="*/ 0 w 547"/>
                <a:gd name="T5" fmla="*/ 300 h 1006"/>
                <a:gd name="T6" fmla="*/ 547 w 547"/>
                <a:gd name="T7" fmla="*/ 0 h 1006"/>
                <a:gd name="T8" fmla="*/ 547 w 547"/>
                <a:gd name="T9" fmla="*/ 706 h 1006"/>
              </a:gdLst>
              <a:ahLst/>
              <a:cxnLst>
                <a:cxn ang="0">
                  <a:pos x="T0" y="T1"/>
                </a:cxn>
                <a:cxn ang="0">
                  <a:pos x="T2" y="T3"/>
                </a:cxn>
                <a:cxn ang="0">
                  <a:pos x="T4" y="T5"/>
                </a:cxn>
                <a:cxn ang="0">
                  <a:pos x="T6" y="T7"/>
                </a:cxn>
                <a:cxn ang="0">
                  <a:pos x="T8" y="T9"/>
                </a:cxn>
              </a:cxnLst>
              <a:rect l="0" t="0" r="r" b="b"/>
              <a:pathLst>
                <a:path w="547" h="1006">
                  <a:moveTo>
                    <a:pt x="547" y="706"/>
                  </a:moveTo>
                  <a:lnTo>
                    <a:pt x="0" y="1006"/>
                  </a:lnTo>
                  <a:lnTo>
                    <a:pt x="0" y="300"/>
                  </a:lnTo>
                  <a:lnTo>
                    <a:pt x="547" y="0"/>
                  </a:lnTo>
                  <a:lnTo>
                    <a:pt x="547" y="706"/>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Shape 56">
              <a:extLst>
                <a:ext uri="{FF2B5EF4-FFF2-40B4-BE49-F238E27FC236}">
                  <a16:creationId xmlns:a16="http://schemas.microsoft.com/office/drawing/2014/main" id="{6A0EEF9B-FB8E-409B-A24F-BD7570B88204}"/>
                </a:ext>
              </a:extLst>
            </p:cNvPr>
            <p:cNvSpPr>
              <a:spLocks/>
            </p:cNvSpPr>
            <p:nvPr userDrawn="1"/>
          </p:nvSpPr>
          <p:spPr bwMode="ltGray">
            <a:xfrm>
              <a:off x="11895988" y="1771650"/>
              <a:ext cx="296013" cy="847641"/>
            </a:xfrm>
            <a:custGeom>
              <a:avLst/>
              <a:gdLst>
                <a:gd name="connsiteX0" fmla="*/ 0 w 296013"/>
                <a:gd name="connsiteY0" fmla="*/ 0 h 847641"/>
                <a:gd name="connsiteX1" fmla="*/ 296013 w 296013"/>
                <a:gd name="connsiteY1" fmla="*/ 162051 h 847641"/>
                <a:gd name="connsiteX2" fmla="*/ 296013 w 296013"/>
                <a:gd name="connsiteY2" fmla="*/ 847641 h 847641"/>
                <a:gd name="connsiteX3" fmla="*/ 0 w 296013"/>
                <a:gd name="connsiteY3" fmla="*/ 685590 h 847641"/>
              </a:gdLst>
              <a:ahLst/>
              <a:cxnLst>
                <a:cxn ang="0">
                  <a:pos x="connsiteX0" y="connsiteY0"/>
                </a:cxn>
                <a:cxn ang="0">
                  <a:pos x="connsiteX1" y="connsiteY1"/>
                </a:cxn>
                <a:cxn ang="0">
                  <a:pos x="connsiteX2" y="connsiteY2"/>
                </a:cxn>
                <a:cxn ang="0">
                  <a:pos x="connsiteX3" y="connsiteY3"/>
                </a:cxn>
              </a:cxnLst>
              <a:rect l="l" t="t" r="r" b="b"/>
              <a:pathLst>
                <a:path w="296013" h="847641">
                  <a:moveTo>
                    <a:pt x="0" y="0"/>
                  </a:moveTo>
                  <a:lnTo>
                    <a:pt x="296013" y="162051"/>
                  </a:lnTo>
                  <a:lnTo>
                    <a:pt x="296013" y="847641"/>
                  </a:lnTo>
                  <a:lnTo>
                    <a:pt x="0" y="685590"/>
                  </a:lnTo>
                  <a:close/>
                </a:path>
              </a:pathLst>
            </a:custGeom>
            <a:solidFill>
              <a:srgbClr val="F3752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
          <p:nvSpPr>
            <p:cNvPr id="59" name="Freeform: Shape 58">
              <a:extLst>
                <a:ext uri="{FF2B5EF4-FFF2-40B4-BE49-F238E27FC236}">
                  <a16:creationId xmlns:a16="http://schemas.microsoft.com/office/drawing/2014/main" id="{390FC8DE-C4AD-4BD3-9506-276C17F0C333}"/>
                </a:ext>
              </a:extLst>
            </p:cNvPr>
            <p:cNvSpPr>
              <a:spLocks/>
            </p:cNvSpPr>
            <p:nvPr userDrawn="1"/>
          </p:nvSpPr>
          <p:spPr bwMode="ltGray">
            <a:xfrm>
              <a:off x="11364800" y="2457240"/>
              <a:ext cx="827200" cy="593577"/>
            </a:xfrm>
            <a:custGeom>
              <a:avLst/>
              <a:gdLst>
                <a:gd name="connsiteX0" fmla="*/ 531141 w 827200"/>
                <a:gd name="connsiteY0" fmla="*/ 0 h 593577"/>
                <a:gd name="connsiteX1" fmla="*/ 827200 w 827200"/>
                <a:gd name="connsiteY1" fmla="*/ 162066 h 593577"/>
                <a:gd name="connsiteX2" fmla="*/ 827200 w 827200"/>
                <a:gd name="connsiteY2" fmla="*/ 425095 h 593577"/>
                <a:gd name="connsiteX3" fmla="*/ 529758 w 827200"/>
                <a:gd name="connsiteY3" fmla="*/ 593577 h 593577"/>
                <a:gd name="connsiteX4" fmla="*/ 0 w 827200"/>
                <a:gd name="connsiteY4" fmla="*/ 291334 h 593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7200" h="593577">
                  <a:moveTo>
                    <a:pt x="531141" y="0"/>
                  </a:moveTo>
                  <a:lnTo>
                    <a:pt x="827200" y="162066"/>
                  </a:lnTo>
                  <a:lnTo>
                    <a:pt x="827200" y="425095"/>
                  </a:lnTo>
                  <a:lnTo>
                    <a:pt x="529758" y="593577"/>
                  </a:lnTo>
                  <a:lnTo>
                    <a:pt x="0" y="291334"/>
                  </a:lnTo>
                  <a:close/>
                </a:path>
              </a:pathLst>
            </a:custGeom>
            <a:solidFill>
              <a:srgbClr val="303030"/>
            </a:solidFill>
            <a:ln w="9525">
              <a:solidFill>
                <a:srgbClr val="303030"/>
              </a:solidFill>
              <a:round/>
              <a:headEnd/>
              <a:tailEnd/>
            </a:ln>
          </p:spPr>
          <p:txBody>
            <a:bodyPr vert="horz" wrap="square" lIns="91440" tIns="45720" rIns="91440" bIns="45720" numCol="1" anchor="t" anchorCtr="0" compatLnSpc="1">
              <a:prstTxWarp prst="textNoShape">
                <a:avLst/>
              </a:prstTxWarp>
              <a:noAutofit/>
            </a:bodyPr>
            <a:lstStyle/>
            <a:p>
              <a:pPr lvl="0"/>
              <a:endParaRPr lang="en-US"/>
            </a:p>
          </p:txBody>
        </p:sp>
        <p:sp>
          <p:nvSpPr>
            <p:cNvPr id="48" name="Freeform 21">
              <a:extLst>
                <a:ext uri="{FF2B5EF4-FFF2-40B4-BE49-F238E27FC236}">
                  <a16:creationId xmlns:a16="http://schemas.microsoft.com/office/drawing/2014/main" id="{77297A5A-69AC-4DF4-95F9-A09D48D814E3}"/>
                </a:ext>
              </a:extLst>
            </p:cNvPr>
            <p:cNvSpPr>
              <a:spLocks/>
            </p:cNvSpPr>
            <p:nvPr userDrawn="1"/>
          </p:nvSpPr>
          <p:spPr bwMode="ltGray">
            <a:xfrm>
              <a:off x="10316024" y="4400391"/>
              <a:ext cx="531187" cy="976917"/>
            </a:xfrm>
            <a:custGeom>
              <a:avLst/>
              <a:gdLst>
                <a:gd name="T0" fmla="*/ 547 w 547"/>
                <a:gd name="T1" fmla="*/ 707 h 1006"/>
                <a:gd name="T2" fmla="*/ 0 w 547"/>
                <a:gd name="T3" fmla="*/ 1006 h 1006"/>
                <a:gd name="T4" fmla="*/ 0 w 547"/>
                <a:gd name="T5" fmla="*/ 300 h 1006"/>
                <a:gd name="T6" fmla="*/ 547 w 547"/>
                <a:gd name="T7" fmla="*/ 0 h 1006"/>
                <a:gd name="T8" fmla="*/ 547 w 547"/>
                <a:gd name="T9" fmla="*/ 707 h 1006"/>
              </a:gdLst>
              <a:ahLst/>
              <a:cxnLst>
                <a:cxn ang="0">
                  <a:pos x="T0" y="T1"/>
                </a:cxn>
                <a:cxn ang="0">
                  <a:pos x="T2" y="T3"/>
                </a:cxn>
                <a:cxn ang="0">
                  <a:pos x="T4" y="T5"/>
                </a:cxn>
                <a:cxn ang="0">
                  <a:pos x="T6" y="T7"/>
                </a:cxn>
                <a:cxn ang="0">
                  <a:pos x="T8" y="T9"/>
                </a:cxn>
              </a:cxnLst>
              <a:rect l="0" t="0" r="r" b="b"/>
              <a:pathLst>
                <a:path w="547" h="1006">
                  <a:moveTo>
                    <a:pt x="547" y="707"/>
                  </a:moveTo>
                  <a:lnTo>
                    <a:pt x="0" y="1006"/>
                  </a:lnTo>
                  <a:lnTo>
                    <a:pt x="0" y="300"/>
                  </a:lnTo>
                  <a:lnTo>
                    <a:pt x="547" y="0"/>
                  </a:lnTo>
                  <a:lnTo>
                    <a:pt x="547" y="707"/>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2">
              <a:extLst>
                <a:ext uri="{FF2B5EF4-FFF2-40B4-BE49-F238E27FC236}">
                  <a16:creationId xmlns:a16="http://schemas.microsoft.com/office/drawing/2014/main" id="{E65087DC-7AC8-4AA7-9010-A067ADE1CF79}"/>
                </a:ext>
              </a:extLst>
            </p:cNvPr>
            <p:cNvSpPr>
              <a:spLocks/>
            </p:cNvSpPr>
            <p:nvPr userDrawn="1"/>
          </p:nvSpPr>
          <p:spPr bwMode="ltGray">
            <a:xfrm>
              <a:off x="10847210" y="4400391"/>
              <a:ext cx="532157" cy="976917"/>
            </a:xfrm>
            <a:custGeom>
              <a:avLst/>
              <a:gdLst>
                <a:gd name="T0" fmla="*/ 0 w 548"/>
                <a:gd name="T1" fmla="*/ 707 h 1006"/>
                <a:gd name="T2" fmla="*/ 548 w 548"/>
                <a:gd name="T3" fmla="*/ 1006 h 1006"/>
                <a:gd name="T4" fmla="*/ 548 w 548"/>
                <a:gd name="T5" fmla="*/ 300 h 1006"/>
                <a:gd name="T6" fmla="*/ 0 w 548"/>
                <a:gd name="T7" fmla="*/ 0 h 1006"/>
                <a:gd name="T8" fmla="*/ 0 w 548"/>
                <a:gd name="T9" fmla="*/ 707 h 1006"/>
              </a:gdLst>
              <a:ahLst/>
              <a:cxnLst>
                <a:cxn ang="0">
                  <a:pos x="T0" y="T1"/>
                </a:cxn>
                <a:cxn ang="0">
                  <a:pos x="T2" y="T3"/>
                </a:cxn>
                <a:cxn ang="0">
                  <a:pos x="T4" y="T5"/>
                </a:cxn>
                <a:cxn ang="0">
                  <a:pos x="T6" y="T7"/>
                </a:cxn>
                <a:cxn ang="0">
                  <a:pos x="T8" y="T9"/>
                </a:cxn>
              </a:cxnLst>
              <a:rect l="0" t="0" r="r" b="b"/>
              <a:pathLst>
                <a:path w="548" h="1006">
                  <a:moveTo>
                    <a:pt x="0" y="707"/>
                  </a:moveTo>
                  <a:lnTo>
                    <a:pt x="548" y="1006"/>
                  </a:lnTo>
                  <a:lnTo>
                    <a:pt x="548" y="300"/>
                  </a:lnTo>
                  <a:lnTo>
                    <a:pt x="0" y="0"/>
                  </a:lnTo>
                  <a:lnTo>
                    <a:pt x="0" y="707"/>
                  </a:lnTo>
                  <a:close/>
                </a:path>
              </a:pathLst>
            </a:custGeom>
            <a:solidFill>
              <a:srgbClr val="B9B9B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23">
              <a:extLst>
                <a:ext uri="{FF2B5EF4-FFF2-40B4-BE49-F238E27FC236}">
                  <a16:creationId xmlns:a16="http://schemas.microsoft.com/office/drawing/2014/main" id="{3B4C2EBB-4C89-4380-A5E7-A7BD40C2B90E}"/>
                </a:ext>
              </a:extLst>
            </p:cNvPr>
            <p:cNvSpPr>
              <a:spLocks/>
            </p:cNvSpPr>
            <p:nvPr userDrawn="1"/>
          </p:nvSpPr>
          <p:spPr bwMode="ltGray">
            <a:xfrm>
              <a:off x="10316024" y="5086952"/>
              <a:ext cx="1063344" cy="585568"/>
            </a:xfrm>
            <a:custGeom>
              <a:avLst/>
              <a:gdLst>
                <a:gd name="T0" fmla="*/ 547 w 1095"/>
                <a:gd name="T1" fmla="*/ 0 h 603"/>
                <a:gd name="T2" fmla="*/ 0 w 1095"/>
                <a:gd name="T3" fmla="*/ 299 h 603"/>
                <a:gd name="T4" fmla="*/ 560 w 1095"/>
                <a:gd name="T5" fmla="*/ 603 h 603"/>
                <a:gd name="T6" fmla="*/ 1095 w 1095"/>
                <a:gd name="T7" fmla="*/ 299 h 603"/>
                <a:gd name="T8" fmla="*/ 547 w 1095"/>
                <a:gd name="T9" fmla="*/ 0 h 603"/>
              </a:gdLst>
              <a:ahLst/>
              <a:cxnLst>
                <a:cxn ang="0">
                  <a:pos x="T0" y="T1"/>
                </a:cxn>
                <a:cxn ang="0">
                  <a:pos x="T2" y="T3"/>
                </a:cxn>
                <a:cxn ang="0">
                  <a:pos x="T4" y="T5"/>
                </a:cxn>
                <a:cxn ang="0">
                  <a:pos x="T6" y="T7"/>
                </a:cxn>
                <a:cxn ang="0">
                  <a:pos x="T8" y="T9"/>
                </a:cxn>
              </a:cxnLst>
              <a:rect l="0" t="0" r="r" b="b"/>
              <a:pathLst>
                <a:path w="1095" h="603">
                  <a:moveTo>
                    <a:pt x="547" y="0"/>
                  </a:moveTo>
                  <a:lnTo>
                    <a:pt x="0" y="299"/>
                  </a:lnTo>
                  <a:lnTo>
                    <a:pt x="560" y="603"/>
                  </a:lnTo>
                  <a:lnTo>
                    <a:pt x="1095" y="299"/>
                  </a:lnTo>
                  <a:lnTo>
                    <a:pt x="547"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4">
              <a:extLst>
                <a:ext uri="{FF2B5EF4-FFF2-40B4-BE49-F238E27FC236}">
                  <a16:creationId xmlns:a16="http://schemas.microsoft.com/office/drawing/2014/main" id="{0D7CD4FA-6D18-4E1F-9C7D-91AA2E32B2BC}"/>
                </a:ext>
              </a:extLst>
            </p:cNvPr>
            <p:cNvSpPr>
              <a:spLocks/>
            </p:cNvSpPr>
            <p:nvPr userDrawn="1"/>
          </p:nvSpPr>
          <p:spPr bwMode="ltGray">
            <a:xfrm>
              <a:off x="8720523" y="4697545"/>
              <a:ext cx="531187" cy="974975"/>
            </a:xfrm>
            <a:custGeom>
              <a:avLst/>
              <a:gdLst>
                <a:gd name="T0" fmla="*/ 547 w 547"/>
                <a:gd name="T1" fmla="*/ 705 h 1004"/>
                <a:gd name="T2" fmla="*/ 0 w 547"/>
                <a:gd name="T3" fmla="*/ 1004 h 1004"/>
                <a:gd name="T4" fmla="*/ 0 w 547"/>
                <a:gd name="T5" fmla="*/ 298 h 1004"/>
                <a:gd name="T6" fmla="*/ 547 w 547"/>
                <a:gd name="T7" fmla="*/ 0 h 1004"/>
                <a:gd name="T8" fmla="*/ 547 w 547"/>
                <a:gd name="T9" fmla="*/ 705 h 1004"/>
              </a:gdLst>
              <a:ahLst/>
              <a:cxnLst>
                <a:cxn ang="0">
                  <a:pos x="T0" y="T1"/>
                </a:cxn>
                <a:cxn ang="0">
                  <a:pos x="T2" y="T3"/>
                </a:cxn>
                <a:cxn ang="0">
                  <a:pos x="T4" y="T5"/>
                </a:cxn>
                <a:cxn ang="0">
                  <a:pos x="T6" y="T7"/>
                </a:cxn>
                <a:cxn ang="0">
                  <a:pos x="T8" y="T9"/>
                </a:cxn>
              </a:cxnLst>
              <a:rect l="0" t="0" r="r" b="b"/>
              <a:pathLst>
                <a:path w="547" h="1004">
                  <a:moveTo>
                    <a:pt x="547" y="705"/>
                  </a:moveTo>
                  <a:lnTo>
                    <a:pt x="0" y="1004"/>
                  </a:lnTo>
                  <a:lnTo>
                    <a:pt x="0" y="298"/>
                  </a:lnTo>
                  <a:lnTo>
                    <a:pt x="547" y="0"/>
                  </a:lnTo>
                  <a:lnTo>
                    <a:pt x="547" y="705"/>
                  </a:lnTo>
                  <a:close/>
                </a:path>
              </a:pathLst>
            </a:custGeom>
            <a:solidFill>
              <a:srgbClr val="D83B0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25">
              <a:extLst>
                <a:ext uri="{FF2B5EF4-FFF2-40B4-BE49-F238E27FC236}">
                  <a16:creationId xmlns:a16="http://schemas.microsoft.com/office/drawing/2014/main" id="{5D06D6BE-8F81-4F1F-9E44-429E129C1957}"/>
                </a:ext>
              </a:extLst>
            </p:cNvPr>
            <p:cNvSpPr>
              <a:spLocks/>
            </p:cNvSpPr>
            <p:nvPr userDrawn="1"/>
          </p:nvSpPr>
          <p:spPr bwMode="ltGray">
            <a:xfrm>
              <a:off x="9251709" y="4697545"/>
              <a:ext cx="532157" cy="974975"/>
            </a:xfrm>
            <a:custGeom>
              <a:avLst/>
              <a:gdLst>
                <a:gd name="T0" fmla="*/ 0 w 548"/>
                <a:gd name="T1" fmla="*/ 705 h 1004"/>
                <a:gd name="T2" fmla="*/ 548 w 548"/>
                <a:gd name="T3" fmla="*/ 1004 h 1004"/>
                <a:gd name="T4" fmla="*/ 548 w 548"/>
                <a:gd name="T5" fmla="*/ 298 h 1004"/>
                <a:gd name="T6" fmla="*/ 0 w 548"/>
                <a:gd name="T7" fmla="*/ 0 h 1004"/>
                <a:gd name="T8" fmla="*/ 0 w 548"/>
                <a:gd name="T9" fmla="*/ 705 h 1004"/>
              </a:gdLst>
              <a:ahLst/>
              <a:cxnLst>
                <a:cxn ang="0">
                  <a:pos x="T0" y="T1"/>
                </a:cxn>
                <a:cxn ang="0">
                  <a:pos x="T2" y="T3"/>
                </a:cxn>
                <a:cxn ang="0">
                  <a:pos x="T4" y="T5"/>
                </a:cxn>
                <a:cxn ang="0">
                  <a:pos x="T6" y="T7"/>
                </a:cxn>
                <a:cxn ang="0">
                  <a:pos x="T8" y="T9"/>
                </a:cxn>
              </a:cxnLst>
              <a:rect l="0" t="0" r="r" b="b"/>
              <a:pathLst>
                <a:path w="548" h="1004">
                  <a:moveTo>
                    <a:pt x="0" y="705"/>
                  </a:moveTo>
                  <a:lnTo>
                    <a:pt x="548" y="1004"/>
                  </a:lnTo>
                  <a:lnTo>
                    <a:pt x="548" y="298"/>
                  </a:lnTo>
                  <a:lnTo>
                    <a:pt x="0" y="0"/>
                  </a:lnTo>
                  <a:lnTo>
                    <a:pt x="0" y="705"/>
                  </a:lnTo>
                  <a:close/>
                </a:path>
              </a:pathLst>
            </a:custGeom>
            <a:solidFill>
              <a:srgbClr val="FFB9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26">
              <a:extLst>
                <a:ext uri="{FF2B5EF4-FFF2-40B4-BE49-F238E27FC236}">
                  <a16:creationId xmlns:a16="http://schemas.microsoft.com/office/drawing/2014/main" id="{3F7CF64D-F067-41E4-8D9F-41FF38972828}"/>
                </a:ext>
              </a:extLst>
            </p:cNvPr>
            <p:cNvSpPr>
              <a:spLocks/>
            </p:cNvSpPr>
            <p:nvPr userDrawn="1"/>
          </p:nvSpPr>
          <p:spPr bwMode="ltGray">
            <a:xfrm>
              <a:off x="8720523" y="5382163"/>
              <a:ext cx="1063344" cy="585568"/>
            </a:xfrm>
            <a:custGeom>
              <a:avLst/>
              <a:gdLst>
                <a:gd name="T0" fmla="*/ 547 w 1095"/>
                <a:gd name="T1" fmla="*/ 0 h 603"/>
                <a:gd name="T2" fmla="*/ 0 w 1095"/>
                <a:gd name="T3" fmla="*/ 299 h 603"/>
                <a:gd name="T4" fmla="*/ 560 w 1095"/>
                <a:gd name="T5" fmla="*/ 603 h 603"/>
                <a:gd name="T6" fmla="*/ 1095 w 1095"/>
                <a:gd name="T7" fmla="*/ 299 h 603"/>
                <a:gd name="T8" fmla="*/ 547 w 1095"/>
                <a:gd name="T9" fmla="*/ 0 h 603"/>
              </a:gdLst>
              <a:ahLst/>
              <a:cxnLst>
                <a:cxn ang="0">
                  <a:pos x="T0" y="T1"/>
                </a:cxn>
                <a:cxn ang="0">
                  <a:pos x="T2" y="T3"/>
                </a:cxn>
                <a:cxn ang="0">
                  <a:pos x="T4" y="T5"/>
                </a:cxn>
                <a:cxn ang="0">
                  <a:pos x="T6" y="T7"/>
                </a:cxn>
                <a:cxn ang="0">
                  <a:pos x="T8" y="T9"/>
                </a:cxn>
              </a:cxnLst>
              <a:rect l="0" t="0" r="r" b="b"/>
              <a:pathLst>
                <a:path w="1095" h="603">
                  <a:moveTo>
                    <a:pt x="547" y="0"/>
                  </a:moveTo>
                  <a:lnTo>
                    <a:pt x="0" y="299"/>
                  </a:lnTo>
                  <a:lnTo>
                    <a:pt x="560" y="603"/>
                  </a:lnTo>
                  <a:lnTo>
                    <a:pt x="1095" y="299"/>
                  </a:lnTo>
                  <a:lnTo>
                    <a:pt x="547" y="0"/>
                  </a:lnTo>
                  <a:close/>
                </a:path>
              </a:pathLst>
            </a:custGeom>
            <a:solidFill>
              <a:srgbClr val="30303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54" name="Rectangle 53">
            <a:extLst>
              <a:ext uri="{FF2B5EF4-FFF2-40B4-BE49-F238E27FC236}">
                <a16:creationId xmlns:a16="http://schemas.microsoft.com/office/drawing/2014/main" id="{4899085C-4B16-41A5-A2CB-5D4798A0322E}"/>
              </a:ext>
            </a:extLst>
          </p:cNvPr>
          <p:cNvSpPr/>
          <p:nvPr userDrawn="1"/>
        </p:nvSpPr>
        <p:spPr bwMode="white">
          <a:xfrm>
            <a:off x="5791479" y="3074916"/>
            <a:ext cx="2321486" cy="1405513"/>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600" b="0" i="0" u="none" strike="noStrike" kern="1200" cap="none" normalizeH="0" baseline="0" noProof="0">
                <a:ln w="3175">
                  <a:noFill/>
                </a:ln>
                <a:gradFill>
                  <a:gsLst>
                    <a:gs pos="14801">
                      <a:schemeClr val="bg1"/>
                    </a:gs>
                    <a:gs pos="75000">
                      <a:schemeClr val="bg1"/>
                    </a:gs>
                  </a:gsLst>
                  <a:lin ang="5400000" scaled="1"/>
                </a:gradFill>
                <a:effectLst/>
                <a:uLnTx/>
                <a:uFillTx/>
                <a:latin typeface="Segoe UI Semibold"/>
                <a:ea typeface="+mn-ea"/>
                <a:cs typeface="Segoe UI" pitchFamily="34" charset="0"/>
              </a:rPr>
              <a:t>Learn.</a:t>
            </a:r>
          </a:p>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600" b="0" i="0" u="none" strike="noStrike" kern="1200" cap="none" normalizeH="0" baseline="0" noProof="0">
                <a:ln w="3175">
                  <a:noFill/>
                </a:ln>
                <a:gradFill>
                  <a:gsLst>
                    <a:gs pos="14801">
                      <a:schemeClr val="bg1"/>
                    </a:gs>
                    <a:gs pos="75000">
                      <a:schemeClr val="bg1"/>
                    </a:gs>
                  </a:gsLst>
                  <a:lin ang="5400000" scaled="1"/>
                </a:gradFill>
                <a:effectLst/>
                <a:uLnTx/>
                <a:uFillTx/>
                <a:latin typeface="Segoe UI Semibold"/>
                <a:ea typeface="+mn-ea"/>
                <a:cs typeface="Segoe UI" pitchFamily="34" charset="0"/>
              </a:rPr>
              <a:t>Connect.</a:t>
            </a:r>
          </a:p>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600" b="0" i="0" u="none" strike="noStrike" kern="1200" cap="none" normalizeH="0" baseline="0" noProof="0">
                <a:ln w="3175">
                  <a:noFill/>
                </a:ln>
                <a:gradFill>
                  <a:gsLst>
                    <a:gs pos="14801">
                      <a:schemeClr val="bg1"/>
                    </a:gs>
                    <a:gs pos="75000">
                      <a:schemeClr val="bg1"/>
                    </a:gs>
                  </a:gsLst>
                  <a:lin ang="5400000" scaled="1"/>
                </a:gradFill>
                <a:effectLst/>
                <a:uLnTx/>
                <a:uFillTx/>
                <a:latin typeface="Segoe UI Semibold"/>
                <a:ea typeface="+mn-ea"/>
                <a:cs typeface="Segoe UI" pitchFamily="34" charset="0"/>
              </a:rPr>
              <a:t>Explore.</a:t>
            </a:r>
          </a:p>
        </p:txBody>
      </p:sp>
      <p:pic>
        <p:nvPicPr>
          <p:cNvPr id="55" name="Graphic 54">
            <a:extLst>
              <a:ext uri="{FF2B5EF4-FFF2-40B4-BE49-F238E27FC236}">
                <a16:creationId xmlns:a16="http://schemas.microsoft.com/office/drawing/2014/main" id="{CF5E403F-D2DC-4030-8392-9E3E0A38A1D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bwMode="white">
          <a:xfrm>
            <a:off x="1174192" y="3183752"/>
            <a:ext cx="2712307" cy="1367241"/>
          </a:xfrm>
          <a:prstGeom prst="rect">
            <a:avLst/>
          </a:prstGeom>
          <a:effectLst/>
        </p:spPr>
      </p:pic>
    </p:spTree>
    <p:extLst>
      <p:ext uri="{BB962C8B-B14F-4D97-AF65-F5344CB8AC3E}">
        <p14:creationId xmlns:p14="http://schemas.microsoft.com/office/powerpoint/2010/main" val="90127136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itleSlide">
    <p:spTree>
      <p:nvGrpSpPr>
        <p:cNvPr id="1" name=""/>
        <p:cNvGrpSpPr/>
        <p:nvPr/>
      </p:nvGrpSpPr>
      <p:grpSpPr>
        <a:xfrm>
          <a:off x="0" y="0"/>
          <a:ext cx="0" cy="0"/>
          <a:chOff x="0" y="0"/>
          <a:chExt cx="0" cy="0"/>
        </a:xfrm>
      </p:grpSpPr>
      <p:pic>
        <p:nvPicPr>
          <p:cNvPr id="7" name="MS logo gray - EMF" descr="Microsoft logo, gray text version">
            <a:extLst>
              <a:ext uri="{FF2B5EF4-FFF2-40B4-BE49-F238E27FC236}">
                <a16:creationId xmlns:a16="http://schemas.microsoft.com/office/drawing/2014/main" id="{DDC08157-A48C-4ACA-A5BB-EE2A866E103C}"/>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588262" y="2979539"/>
            <a:ext cx="5943600" cy="553998"/>
          </a:xfrm>
        </p:spPr>
        <p:txBody>
          <a:bodyPr anchor="b" anchorCtr="0">
            <a:spAutoFit/>
          </a:bodyPr>
          <a:lstStyle>
            <a:lvl1pPr>
              <a:defRPr/>
            </a:lvl1pPr>
          </a:lstStyle>
          <a:p>
            <a:r>
              <a:rPr lang="en-US"/>
              <a:t>Presentation title </a:t>
            </a:r>
          </a:p>
        </p:txBody>
      </p:sp>
      <p:sp>
        <p:nvSpPr>
          <p:cNvPr id="5" name="Text Placeholder 4"/>
          <p:cNvSpPr>
            <a:spLocks noGrp="1"/>
          </p:cNvSpPr>
          <p:nvPr>
            <p:ph type="body" sz="quarter" idx="12" hasCustomPrompt="1"/>
          </p:nvPr>
        </p:nvSpPr>
        <p:spPr>
          <a:xfrm>
            <a:off x="582041" y="3962400"/>
            <a:ext cx="594360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a:t>Speaker name or subtitle</a:t>
            </a:r>
          </a:p>
        </p:txBody>
      </p:sp>
      <p:sp>
        <p:nvSpPr>
          <p:cNvPr id="4" name="Text Placeholder 3">
            <a:extLst>
              <a:ext uri="{FF2B5EF4-FFF2-40B4-BE49-F238E27FC236}">
                <a16:creationId xmlns:a16="http://schemas.microsoft.com/office/drawing/2014/main" id="{829F4249-981E-4054-9F37-C6C7DFAB38F6}"/>
              </a:ext>
            </a:extLst>
          </p:cNvPr>
          <p:cNvSpPr>
            <a:spLocks noGrp="1"/>
          </p:cNvSpPr>
          <p:nvPr>
            <p:ph type="body" sz="quarter" idx="13" hasCustomPrompt="1"/>
          </p:nvPr>
        </p:nvSpPr>
        <p:spPr>
          <a:xfrm>
            <a:off x="8917757" y="585788"/>
            <a:ext cx="2691631" cy="276999"/>
          </a:xfrm>
          <a:solidFill>
            <a:srgbClr val="E6E6E6">
              <a:alpha val="75000"/>
            </a:srgbClr>
          </a:solidFill>
        </p:spPr>
        <p:txBody>
          <a:bodyPr/>
          <a:lstStyle>
            <a:lvl1pPr marL="0" marR="0" indent="0" algn="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800" kern="1200" spc="0" baseline="0" dirty="0">
                <a:gradFill>
                  <a:gsLst>
                    <a:gs pos="23466">
                      <a:schemeClr val="bg2">
                        <a:lumMod val="50000"/>
                      </a:schemeClr>
                    </a:gs>
                    <a:gs pos="56000">
                      <a:schemeClr val="bg2">
                        <a:lumMod val="50000"/>
                      </a:schemeClr>
                    </a:gs>
                  </a:gsLst>
                  <a:lin ang="5400000" scaled="0"/>
                </a:gradFill>
                <a:latin typeface="+mj-lt"/>
                <a:ea typeface="+mn-ea"/>
                <a:cs typeface="Segoe UI Semilight" panose="020B0402040204020203" pitchFamily="34" charset="0"/>
              </a:defRPr>
            </a:lvl1pPr>
          </a:lstStyle>
          <a:p>
            <a:pPr lvl="0"/>
            <a:r>
              <a:rPr lang="en-US">
                <a:latin typeface="+mj-lt"/>
              </a:rPr>
              <a:t>Session code here</a:t>
            </a:r>
            <a:endParaRPr lang="en-US"/>
          </a:p>
        </p:txBody>
      </p:sp>
      <p:grpSp>
        <p:nvGrpSpPr>
          <p:cNvPr id="9" name="Group 8">
            <a:extLst>
              <a:ext uri="{FF2B5EF4-FFF2-40B4-BE49-F238E27FC236}">
                <a16:creationId xmlns:a16="http://schemas.microsoft.com/office/drawing/2014/main" id="{4DCBAFEF-FDA0-4148-B6F8-D1D9029A0218}"/>
              </a:ext>
            </a:extLst>
          </p:cNvPr>
          <p:cNvGrpSpPr/>
          <p:nvPr userDrawn="1"/>
        </p:nvGrpSpPr>
        <p:grpSpPr bwMode="ltGray">
          <a:xfrm>
            <a:off x="6256117" y="-21839"/>
            <a:ext cx="5932086" cy="6890047"/>
            <a:chOff x="6256117" y="-21839"/>
            <a:chExt cx="5932086" cy="6890047"/>
          </a:xfrm>
        </p:grpSpPr>
        <p:grpSp>
          <p:nvGrpSpPr>
            <p:cNvPr id="30" name="Group 29">
              <a:extLst>
                <a:ext uri="{FF2B5EF4-FFF2-40B4-BE49-F238E27FC236}">
                  <a16:creationId xmlns:a16="http://schemas.microsoft.com/office/drawing/2014/main" id="{89BE868E-A240-4959-BD66-6BC44EE5A4AF}"/>
                </a:ext>
              </a:extLst>
            </p:cNvPr>
            <p:cNvGrpSpPr/>
            <p:nvPr userDrawn="1"/>
          </p:nvGrpSpPr>
          <p:grpSpPr bwMode="ltGray">
            <a:xfrm>
              <a:off x="8507413" y="1457714"/>
              <a:ext cx="3680790" cy="5392441"/>
              <a:chOff x="8507413" y="1457714"/>
              <a:chExt cx="3680790" cy="5392441"/>
            </a:xfrm>
          </p:grpSpPr>
          <p:sp>
            <p:nvSpPr>
              <p:cNvPr id="38" name="Freeform: Shape 37">
                <a:extLst>
                  <a:ext uri="{FF2B5EF4-FFF2-40B4-BE49-F238E27FC236}">
                    <a16:creationId xmlns:a16="http://schemas.microsoft.com/office/drawing/2014/main" id="{1DDB4654-32A2-47CE-B324-C597C756E402}"/>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9" name="Freeform: Shape 38">
                <a:extLst>
                  <a:ext uri="{FF2B5EF4-FFF2-40B4-BE49-F238E27FC236}">
                    <a16:creationId xmlns:a16="http://schemas.microsoft.com/office/drawing/2014/main" id="{218BE353-242E-4429-9D4C-1D50CEEC277C}"/>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0" name="Freeform: Shape 39">
                <a:extLst>
                  <a:ext uri="{FF2B5EF4-FFF2-40B4-BE49-F238E27FC236}">
                    <a16:creationId xmlns:a16="http://schemas.microsoft.com/office/drawing/2014/main" id="{B2B25198-469F-44A8-946B-689A24DC3C72}"/>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1" name="Freeform: Shape 40">
                <a:extLst>
                  <a:ext uri="{FF2B5EF4-FFF2-40B4-BE49-F238E27FC236}">
                    <a16:creationId xmlns:a16="http://schemas.microsoft.com/office/drawing/2014/main" id="{E5460766-0EE4-4C99-BD2E-1BAD7FD9C3AC}"/>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2" name="Freeform: Shape 41">
                <a:extLst>
                  <a:ext uri="{FF2B5EF4-FFF2-40B4-BE49-F238E27FC236}">
                    <a16:creationId xmlns:a16="http://schemas.microsoft.com/office/drawing/2014/main" id="{EFBC909F-DC50-4DDC-91C9-2509E0F5633F}"/>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3" name="Freeform: Shape 42">
                <a:extLst>
                  <a:ext uri="{FF2B5EF4-FFF2-40B4-BE49-F238E27FC236}">
                    <a16:creationId xmlns:a16="http://schemas.microsoft.com/office/drawing/2014/main" id="{E0DC1718-52A4-4705-AE14-45A352ACBC29}"/>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4" name="Freeform: Shape 43">
                <a:extLst>
                  <a:ext uri="{FF2B5EF4-FFF2-40B4-BE49-F238E27FC236}">
                    <a16:creationId xmlns:a16="http://schemas.microsoft.com/office/drawing/2014/main" id="{D51C16AF-F6FA-4CD2-B0A5-3663CD027991}"/>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5" name="Freeform: Shape 44">
                <a:extLst>
                  <a:ext uri="{FF2B5EF4-FFF2-40B4-BE49-F238E27FC236}">
                    <a16:creationId xmlns:a16="http://schemas.microsoft.com/office/drawing/2014/main" id="{3A105041-F999-49D6-BE4B-7630F1204F6C}"/>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6" name="Freeform: Shape 45">
                <a:extLst>
                  <a:ext uri="{FF2B5EF4-FFF2-40B4-BE49-F238E27FC236}">
                    <a16:creationId xmlns:a16="http://schemas.microsoft.com/office/drawing/2014/main" id="{C190B08C-67D4-4DAD-8158-2B4D4A1318F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7" name="Freeform: Shape 46">
                <a:extLst>
                  <a:ext uri="{FF2B5EF4-FFF2-40B4-BE49-F238E27FC236}">
                    <a16:creationId xmlns:a16="http://schemas.microsoft.com/office/drawing/2014/main" id="{743F7B37-FD03-4D73-932B-77D49AB6A515}"/>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8" name="Freeform: Shape 47">
                <a:extLst>
                  <a:ext uri="{FF2B5EF4-FFF2-40B4-BE49-F238E27FC236}">
                    <a16:creationId xmlns:a16="http://schemas.microsoft.com/office/drawing/2014/main" id="{8F01A60D-F904-4399-87EA-23E33C45969F}"/>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49" name="Freeform: Shape 48">
                <a:extLst>
                  <a:ext uri="{FF2B5EF4-FFF2-40B4-BE49-F238E27FC236}">
                    <a16:creationId xmlns:a16="http://schemas.microsoft.com/office/drawing/2014/main" id="{D450C50C-26FC-42C5-BA39-AE97627B772A}"/>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0" name="Freeform: Shape 49">
                <a:extLst>
                  <a:ext uri="{FF2B5EF4-FFF2-40B4-BE49-F238E27FC236}">
                    <a16:creationId xmlns:a16="http://schemas.microsoft.com/office/drawing/2014/main" id="{B88924B0-E78A-4770-AF30-C78056E7AAAB}"/>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1" name="Freeform: Shape 50">
                <a:extLst>
                  <a:ext uri="{FF2B5EF4-FFF2-40B4-BE49-F238E27FC236}">
                    <a16:creationId xmlns:a16="http://schemas.microsoft.com/office/drawing/2014/main" id="{D8AB0228-AC44-413D-A029-1BBF7B18CBCC}"/>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2" name="Freeform: Shape 51">
                <a:extLst>
                  <a:ext uri="{FF2B5EF4-FFF2-40B4-BE49-F238E27FC236}">
                    <a16:creationId xmlns:a16="http://schemas.microsoft.com/office/drawing/2014/main" id="{89C067BE-7550-4D8F-9A42-B78AB594CD54}"/>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53" name="Freeform: Shape 52">
                <a:extLst>
                  <a:ext uri="{FF2B5EF4-FFF2-40B4-BE49-F238E27FC236}">
                    <a16:creationId xmlns:a16="http://schemas.microsoft.com/office/drawing/2014/main" id="{54D97435-6932-4E2A-A217-DEA06FDA510A}"/>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54" name="Straight Connector 53">
                <a:extLst>
                  <a:ext uri="{FF2B5EF4-FFF2-40B4-BE49-F238E27FC236}">
                    <a16:creationId xmlns:a16="http://schemas.microsoft.com/office/drawing/2014/main" id="{FF9C9FB6-79F2-41F1-872D-2184B91C8E00}"/>
                  </a:ext>
                </a:extLst>
              </p:cNvPr>
              <p:cNvCxnSpPr/>
              <p:nvPr/>
            </p:nvCxnSpPr>
            <p:spPr bwMode="ltGray">
              <a:xfrm>
                <a:off x="9981203" y="5098858"/>
                <a:ext cx="733213" cy="400531"/>
              </a:xfrm>
              <a:prstGeom prst="line">
                <a:avLst/>
              </a:pr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6" name="Group 5">
              <a:extLst>
                <a:ext uri="{FF2B5EF4-FFF2-40B4-BE49-F238E27FC236}">
                  <a16:creationId xmlns:a16="http://schemas.microsoft.com/office/drawing/2014/main" id="{4577AEC4-9502-4D2D-B373-2F1CB4EFF9B8}"/>
                </a:ext>
              </a:extLst>
            </p:cNvPr>
            <p:cNvGrpSpPr/>
            <p:nvPr userDrawn="1"/>
          </p:nvGrpSpPr>
          <p:grpSpPr bwMode="ltGray">
            <a:xfrm>
              <a:off x="7545167" y="-21839"/>
              <a:ext cx="1192433" cy="1098538"/>
              <a:chOff x="7545167" y="-9139"/>
              <a:chExt cx="1192433" cy="1098538"/>
            </a:xfrm>
          </p:grpSpPr>
          <p:sp>
            <p:nvSpPr>
              <p:cNvPr id="59" name="Freeform: Shape 58">
                <a:extLst>
                  <a:ext uri="{FF2B5EF4-FFF2-40B4-BE49-F238E27FC236}">
                    <a16:creationId xmlns:a16="http://schemas.microsoft.com/office/drawing/2014/main" id="{713EA48F-163A-410A-8C97-A08AA1B2EE50}"/>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7" name="Freeform: Shape 56">
                <a:extLst>
                  <a:ext uri="{FF2B5EF4-FFF2-40B4-BE49-F238E27FC236}">
                    <a16:creationId xmlns:a16="http://schemas.microsoft.com/office/drawing/2014/main" id="{3E1E199B-B230-4884-9F60-9B781B11B8FF}"/>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7" name="Freeform: Shape 36">
                <a:extLst>
                  <a:ext uri="{FF2B5EF4-FFF2-40B4-BE49-F238E27FC236}">
                    <a16:creationId xmlns:a16="http://schemas.microsoft.com/office/drawing/2014/main" id="{FB98E4A3-2599-4DEB-8ECC-F004500FBF6A}"/>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8" name="Group 7">
              <a:extLst>
                <a:ext uri="{FF2B5EF4-FFF2-40B4-BE49-F238E27FC236}">
                  <a16:creationId xmlns:a16="http://schemas.microsoft.com/office/drawing/2014/main" id="{D6B74F55-4583-4B26-A4E0-71C00B14AFF6}"/>
                </a:ext>
              </a:extLst>
            </p:cNvPr>
            <p:cNvGrpSpPr/>
            <p:nvPr userDrawn="1"/>
          </p:nvGrpSpPr>
          <p:grpSpPr bwMode="ltGray">
            <a:xfrm>
              <a:off x="6256117" y="5896894"/>
              <a:ext cx="1057910" cy="971314"/>
              <a:chOff x="6256117" y="5896894"/>
              <a:chExt cx="1057910" cy="971314"/>
            </a:xfrm>
          </p:grpSpPr>
          <p:sp>
            <p:nvSpPr>
              <p:cNvPr id="32" name="Freeform: Shape 31">
                <a:extLst>
                  <a:ext uri="{FF2B5EF4-FFF2-40B4-BE49-F238E27FC236}">
                    <a16:creationId xmlns:a16="http://schemas.microsoft.com/office/drawing/2014/main" id="{FC4D1900-D812-4B27-AC50-B2795AD953C3}"/>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3" name="Freeform: Shape 32">
                <a:extLst>
                  <a:ext uri="{FF2B5EF4-FFF2-40B4-BE49-F238E27FC236}">
                    <a16:creationId xmlns:a16="http://schemas.microsoft.com/office/drawing/2014/main" id="{483ECFC2-9749-4525-973B-EAA0BC0FC62B}"/>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4" name="Freeform: Shape 33">
                <a:extLst>
                  <a:ext uri="{FF2B5EF4-FFF2-40B4-BE49-F238E27FC236}">
                    <a16:creationId xmlns:a16="http://schemas.microsoft.com/office/drawing/2014/main" id="{0A3ABF7E-B2D4-4B7A-9B6E-0EB3223E4EE4}"/>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19556684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84">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311619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91229936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7550703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37712533"/>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6324271"/>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C4794E-D8CC-1A0D-BEE8-96A2AFFCA51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D4D55DC-B6B9-23C4-F5F6-E4BBB94AE0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51D0683-47C9-D870-4136-60374F0065A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AB2CC7F-5D87-397C-A93F-EAD5CA088A84}"/>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6" name="Footer Placeholder 5">
            <a:extLst>
              <a:ext uri="{FF2B5EF4-FFF2-40B4-BE49-F238E27FC236}">
                <a16:creationId xmlns:a16="http://schemas.microsoft.com/office/drawing/2014/main" id="{1522DA81-D7AA-6EF4-9DAE-DC3729963B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A37230-CAD7-8A75-3DEE-A877B63C9B45}"/>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385425133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itle Only with gri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D31026A-4A74-439D-A8F5-DB82A03E713C}"/>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79899418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358823317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 Square Photo">
    <p:spTree>
      <p:nvGrpSpPr>
        <p:cNvPr id="1" name=""/>
        <p:cNvGrpSpPr/>
        <p:nvPr/>
      </p:nvGrpSpPr>
      <p:grpSpPr>
        <a:xfrm>
          <a:off x="0" y="0"/>
          <a:ext cx="0" cy="0"/>
          <a:chOff x="0" y="0"/>
          <a:chExt cx="0" cy="0"/>
        </a:xfrm>
      </p:grpSpPr>
      <p:grpSp>
        <p:nvGrpSpPr>
          <p:cNvPr id="55" name="Group 54">
            <a:extLst>
              <a:ext uri="{FF2B5EF4-FFF2-40B4-BE49-F238E27FC236}">
                <a16:creationId xmlns:a16="http://schemas.microsoft.com/office/drawing/2014/main" id="{200F7B6E-608C-4712-A939-BEBE059E295A}"/>
              </a:ext>
            </a:extLst>
          </p:cNvPr>
          <p:cNvGrpSpPr/>
          <p:nvPr userDrawn="1"/>
        </p:nvGrpSpPr>
        <p:grpSpPr bwMode="ltGray">
          <a:xfrm>
            <a:off x="6256117" y="-21839"/>
            <a:ext cx="5932086" cy="6890047"/>
            <a:chOff x="6256117" y="-21839"/>
            <a:chExt cx="5932086" cy="6890047"/>
          </a:xfrm>
        </p:grpSpPr>
        <p:grpSp>
          <p:nvGrpSpPr>
            <p:cNvPr id="56" name="Group 55">
              <a:extLst>
                <a:ext uri="{FF2B5EF4-FFF2-40B4-BE49-F238E27FC236}">
                  <a16:creationId xmlns:a16="http://schemas.microsoft.com/office/drawing/2014/main" id="{6DC5E8A2-8275-4F90-BA55-9B66D81C4A9F}"/>
                </a:ext>
              </a:extLst>
            </p:cNvPr>
            <p:cNvGrpSpPr/>
            <p:nvPr userDrawn="1"/>
          </p:nvGrpSpPr>
          <p:grpSpPr bwMode="ltGray">
            <a:xfrm>
              <a:off x="8507413" y="1457714"/>
              <a:ext cx="3680790" cy="5392441"/>
              <a:chOff x="8507413" y="1457714"/>
              <a:chExt cx="3680790" cy="5392441"/>
            </a:xfrm>
          </p:grpSpPr>
          <p:sp>
            <p:nvSpPr>
              <p:cNvPr id="65" name="Freeform: Shape 64">
                <a:extLst>
                  <a:ext uri="{FF2B5EF4-FFF2-40B4-BE49-F238E27FC236}">
                    <a16:creationId xmlns:a16="http://schemas.microsoft.com/office/drawing/2014/main" id="{6C563208-4732-48A3-81E6-533A2E2DD538}"/>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DD0ADC22-C4D5-4BE8-99A8-91566ADDBF5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91C4D457-0F93-4853-AB02-01C200DE6658}"/>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E8D605B0-4DEE-4101-AC83-CD1D15D14DB9}"/>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2EF14ED5-2275-4C01-96DD-1D24FE9FD6EE}"/>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F31E8C76-6A67-4E1C-BCC4-8D2ABCC0212A}"/>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9ABDD9FA-82C7-4E69-9895-354AD0BDD19E}"/>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2A7CD18E-2839-44B2-9BA7-6356529D686A}"/>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0B7E64CE-434E-410A-823C-4872E71DD278}"/>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0D92AA81-D52A-4877-AE2C-AB5B4D374D19}"/>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5" name="Freeform: Shape 74">
                <a:extLst>
                  <a:ext uri="{FF2B5EF4-FFF2-40B4-BE49-F238E27FC236}">
                    <a16:creationId xmlns:a16="http://schemas.microsoft.com/office/drawing/2014/main" id="{BE84D11A-0DE4-40A8-BB80-889FF30CCE03}"/>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6" name="Freeform: Shape 75">
                <a:extLst>
                  <a:ext uri="{FF2B5EF4-FFF2-40B4-BE49-F238E27FC236}">
                    <a16:creationId xmlns:a16="http://schemas.microsoft.com/office/drawing/2014/main" id="{A80E0B5D-2F12-4C6E-92C5-3765C579ADE8}"/>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7" name="Freeform: Shape 76">
                <a:extLst>
                  <a:ext uri="{FF2B5EF4-FFF2-40B4-BE49-F238E27FC236}">
                    <a16:creationId xmlns:a16="http://schemas.microsoft.com/office/drawing/2014/main" id="{765DAB00-242D-4D78-B6BF-F678C14B519F}"/>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8" name="Freeform: Shape 77">
                <a:extLst>
                  <a:ext uri="{FF2B5EF4-FFF2-40B4-BE49-F238E27FC236}">
                    <a16:creationId xmlns:a16="http://schemas.microsoft.com/office/drawing/2014/main" id="{D824698C-3D67-4D42-9DE6-531F5A0C7EA3}"/>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9" name="Freeform: Shape 78">
                <a:extLst>
                  <a:ext uri="{FF2B5EF4-FFF2-40B4-BE49-F238E27FC236}">
                    <a16:creationId xmlns:a16="http://schemas.microsoft.com/office/drawing/2014/main" id="{699246CD-F05A-4044-B7A4-384A7B272509}"/>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80" name="Freeform: Shape 79">
                <a:extLst>
                  <a:ext uri="{FF2B5EF4-FFF2-40B4-BE49-F238E27FC236}">
                    <a16:creationId xmlns:a16="http://schemas.microsoft.com/office/drawing/2014/main" id="{06930CAB-4305-4191-AD01-9D22AAD264D9}"/>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81" name="Straight Connector 80">
                <a:extLst>
                  <a:ext uri="{FF2B5EF4-FFF2-40B4-BE49-F238E27FC236}">
                    <a16:creationId xmlns:a16="http://schemas.microsoft.com/office/drawing/2014/main" id="{7FBC50E9-9F0E-4D62-9AA6-DC145681D1EA}"/>
                  </a:ext>
                </a:extLst>
              </p:cNvPr>
              <p:cNvCxnSpPr/>
              <p:nvPr/>
            </p:nvCxnSpPr>
            <p:spPr bwMode="ltGray">
              <a:xfrm>
                <a:off x="9981203" y="5098858"/>
                <a:ext cx="733213" cy="400531"/>
              </a:xfrm>
              <a:prstGeom prst="line">
                <a:avLst/>
              </a:pr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57" name="Group 56">
              <a:extLst>
                <a:ext uri="{FF2B5EF4-FFF2-40B4-BE49-F238E27FC236}">
                  <a16:creationId xmlns:a16="http://schemas.microsoft.com/office/drawing/2014/main" id="{09610B7D-2856-472A-B98F-5684402C6C99}"/>
                </a:ext>
              </a:extLst>
            </p:cNvPr>
            <p:cNvGrpSpPr/>
            <p:nvPr userDrawn="1"/>
          </p:nvGrpSpPr>
          <p:grpSpPr bwMode="ltGray">
            <a:xfrm>
              <a:off x="7545167" y="-21839"/>
              <a:ext cx="1192433" cy="1098538"/>
              <a:chOff x="7545167" y="-9139"/>
              <a:chExt cx="1192433" cy="1098538"/>
            </a:xfrm>
          </p:grpSpPr>
          <p:sp>
            <p:nvSpPr>
              <p:cNvPr id="62" name="Freeform: Shape 61">
                <a:extLst>
                  <a:ext uri="{FF2B5EF4-FFF2-40B4-BE49-F238E27FC236}">
                    <a16:creationId xmlns:a16="http://schemas.microsoft.com/office/drawing/2014/main" id="{5173E078-D753-4C8F-98BB-75D0CBE314FE}"/>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63" name="Freeform: Shape 62">
                <a:extLst>
                  <a:ext uri="{FF2B5EF4-FFF2-40B4-BE49-F238E27FC236}">
                    <a16:creationId xmlns:a16="http://schemas.microsoft.com/office/drawing/2014/main" id="{EAA82456-62CD-4C42-91A4-3FFD8F19BCBD}"/>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64" name="Freeform: Shape 63">
                <a:extLst>
                  <a:ext uri="{FF2B5EF4-FFF2-40B4-BE49-F238E27FC236}">
                    <a16:creationId xmlns:a16="http://schemas.microsoft.com/office/drawing/2014/main" id="{41ABB687-FC0A-4A48-8466-BF8A1129E230}"/>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58" name="Group 57">
              <a:extLst>
                <a:ext uri="{FF2B5EF4-FFF2-40B4-BE49-F238E27FC236}">
                  <a16:creationId xmlns:a16="http://schemas.microsoft.com/office/drawing/2014/main" id="{8EEA91BF-1A44-4FB0-92F0-23098E7BBFCD}"/>
                </a:ext>
              </a:extLst>
            </p:cNvPr>
            <p:cNvGrpSpPr/>
            <p:nvPr userDrawn="1"/>
          </p:nvGrpSpPr>
          <p:grpSpPr bwMode="ltGray">
            <a:xfrm>
              <a:off x="6256117" y="5896894"/>
              <a:ext cx="1057910" cy="971314"/>
              <a:chOff x="6256117" y="5896894"/>
              <a:chExt cx="1057910" cy="971314"/>
            </a:xfrm>
          </p:grpSpPr>
          <p:sp>
            <p:nvSpPr>
              <p:cNvPr id="59" name="Freeform: Shape 58">
                <a:extLst>
                  <a:ext uri="{FF2B5EF4-FFF2-40B4-BE49-F238E27FC236}">
                    <a16:creationId xmlns:a16="http://schemas.microsoft.com/office/drawing/2014/main" id="{511C6A8E-CEC6-4129-9FB2-A426C6CE84EB}"/>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205B8F1F-9F8A-42BF-8770-AEABCEC35D18}"/>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36EE7F2A-0858-47D2-B1D0-D33BCD933ABE}"/>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BDBDBD"/>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
        <p:nvSpPr>
          <p:cNvPr id="5" name="Picture Placeholder 4">
            <a:extLst>
              <a:ext uri="{FF2B5EF4-FFF2-40B4-BE49-F238E27FC236}">
                <a16:creationId xmlns:a16="http://schemas.microsoft.com/office/drawing/2014/main" id="{6DF5D6DE-2629-4577-9B98-7A1666013D0A}"/>
              </a:ext>
            </a:extLst>
          </p:cNvPr>
          <p:cNvSpPr>
            <a:spLocks noGrp="1"/>
          </p:cNvSpPr>
          <p:nvPr>
            <p:ph type="pic" sz="quarter" idx="11" hasCustomPrompt="1"/>
          </p:nvPr>
        </p:nvSpPr>
        <p:spPr bwMode="gray">
          <a:xfrm>
            <a:off x="5016500" y="292100"/>
            <a:ext cx="6881813" cy="6272213"/>
          </a:xfrm>
          <a:blipFill>
            <a:blip r:embed="rId2"/>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
        <p:nvSpPr>
          <p:cNvPr id="2" name="Title 1"/>
          <p:cNvSpPr>
            <a:spLocks noGrp="1"/>
          </p:cNvSpPr>
          <p:nvPr>
            <p:ph type="title" hasCustomPrompt="1"/>
          </p:nvPr>
        </p:nvSpPr>
        <p:spPr>
          <a:xfrm>
            <a:off x="584201" y="2579648"/>
            <a:ext cx="3768898" cy="553998"/>
          </a:xfrm>
        </p:spPr>
        <p:txBody>
          <a:bodyPr wrap="square" rIns="0" anchor="b">
            <a:spAutoFit/>
          </a:bodyPr>
          <a:lstStyle>
            <a:lvl1pPr>
              <a:lnSpc>
                <a:spcPct val="100000"/>
              </a:lnSpc>
              <a:defRPr sz="3600" b="1"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a:t>Enter title text</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1" y="3535541"/>
            <a:ext cx="3769300"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Tree>
    <p:extLst>
      <p:ext uri="{BB962C8B-B14F-4D97-AF65-F5344CB8AC3E}">
        <p14:creationId xmlns:p14="http://schemas.microsoft.com/office/powerpoint/2010/main" val="2013328383"/>
      </p:ext>
    </p:extLst>
  </p:cSld>
  <p:clrMapOvr>
    <a:masterClrMapping/>
  </p:clrMapOvr>
  <p:transition>
    <p:fade/>
  </p:transition>
  <p:extLst>
    <p:ext uri="{DCECCB84-F9BA-43D5-87BE-67443E8EF086}">
      <p15:sldGuideLst xmlns:p15="http://schemas.microsoft.com/office/powerpoint/2012/main">
        <p15:guide id="2" pos="3359">
          <p15:clr>
            <a:srgbClr val="FBAE40"/>
          </p15:clr>
        </p15:guide>
        <p15:guide id="6" orient="horz" pos="904">
          <p15:clr>
            <a:srgbClr val="5ACBF0"/>
          </p15:clr>
        </p15:guide>
        <p15:guide id="7" orient="horz" pos="1276">
          <p15:clr>
            <a:srgbClr val="5ACBF0"/>
          </p15:clr>
        </p15:guide>
        <p15:guide id="8" orient="horz" pos="2226">
          <p15:clr>
            <a:srgbClr val="5ACBF0"/>
          </p15:clr>
        </p15:guide>
        <p15:guide id="9" pos="2993">
          <p15:clr>
            <a:srgbClr val="C35EA4"/>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Square Photo body text">
    <p:spTree>
      <p:nvGrpSpPr>
        <p:cNvPr id="1" name=""/>
        <p:cNvGrpSpPr/>
        <p:nvPr/>
      </p:nvGrpSpPr>
      <p:grpSpPr>
        <a:xfrm>
          <a:off x="0" y="0"/>
          <a:ext cx="0" cy="0"/>
          <a:chOff x="0" y="0"/>
          <a:chExt cx="0" cy="0"/>
        </a:xfrm>
      </p:grpSpPr>
      <p:grpSp>
        <p:nvGrpSpPr>
          <p:cNvPr id="30" name="Group 29">
            <a:extLst>
              <a:ext uri="{FF2B5EF4-FFF2-40B4-BE49-F238E27FC236}">
                <a16:creationId xmlns:a16="http://schemas.microsoft.com/office/drawing/2014/main" id="{C39AAC9F-C8B8-422E-93FC-08A064104000}"/>
              </a:ext>
            </a:extLst>
          </p:cNvPr>
          <p:cNvGrpSpPr/>
          <p:nvPr userDrawn="1"/>
        </p:nvGrpSpPr>
        <p:grpSpPr bwMode="ltGray">
          <a:xfrm>
            <a:off x="6256117" y="-21839"/>
            <a:ext cx="5932086" cy="6890047"/>
            <a:chOff x="6256117" y="-21839"/>
            <a:chExt cx="5932086" cy="6890047"/>
          </a:xfrm>
        </p:grpSpPr>
        <p:grpSp>
          <p:nvGrpSpPr>
            <p:cNvPr id="31" name="Group 30">
              <a:extLst>
                <a:ext uri="{FF2B5EF4-FFF2-40B4-BE49-F238E27FC236}">
                  <a16:creationId xmlns:a16="http://schemas.microsoft.com/office/drawing/2014/main" id="{A09379AA-B540-4886-8794-46BA10F3D91B}"/>
                </a:ext>
              </a:extLst>
            </p:cNvPr>
            <p:cNvGrpSpPr/>
            <p:nvPr userDrawn="1"/>
          </p:nvGrpSpPr>
          <p:grpSpPr bwMode="ltGray">
            <a:xfrm>
              <a:off x="8507413" y="1457714"/>
              <a:ext cx="3680790" cy="5392441"/>
              <a:chOff x="8507413" y="1457714"/>
              <a:chExt cx="3680790" cy="5392441"/>
            </a:xfrm>
          </p:grpSpPr>
          <p:sp>
            <p:nvSpPr>
              <p:cNvPr id="64" name="Freeform: Shape 63">
                <a:extLst>
                  <a:ext uri="{FF2B5EF4-FFF2-40B4-BE49-F238E27FC236}">
                    <a16:creationId xmlns:a16="http://schemas.microsoft.com/office/drawing/2014/main" id="{9E5BC201-014B-48F5-BAC0-4FBBACCBF586}"/>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F72CD027-1ABE-4E4A-BE9E-EF73250F929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52C85D91-63CC-4FF7-A826-BE886CDB017C}"/>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E55C67E6-D930-403F-9550-70EC2A102AB5}"/>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BDB9C074-A5A6-4082-9FCD-D487FD8013E5}"/>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4E3D79EB-E5E0-4CA3-A7CE-50069CC73F19}"/>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42F892FB-2465-40CF-A81F-AC989DC09CE4}"/>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E8BADF38-50C7-4E4B-AA00-660BF4161C96}"/>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A51B782C-38CF-4C16-8A55-9C1BEA5AF3F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61A234A0-3B09-4E85-880A-C885FBEE2401}"/>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B6516D46-39CD-420E-9263-03065B10F8F4}"/>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5" name="Freeform: Shape 74">
                <a:extLst>
                  <a:ext uri="{FF2B5EF4-FFF2-40B4-BE49-F238E27FC236}">
                    <a16:creationId xmlns:a16="http://schemas.microsoft.com/office/drawing/2014/main" id="{6B28F64C-F49A-4F09-A9C2-8502680A64D7}"/>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6" name="Freeform: Shape 75">
                <a:extLst>
                  <a:ext uri="{FF2B5EF4-FFF2-40B4-BE49-F238E27FC236}">
                    <a16:creationId xmlns:a16="http://schemas.microsoft.com/office/drawing/2014/main" id="{3AE00412-2C1C-4CAB-B1D4-B046A4B37C24}"/>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7" name="Freeform: Shape 76">
                <a:extLst>
                  <a:ext uri="{FF2B5EF4-FFF2-40B4-BE49-F238E27FC236}">
                    <a16:creationId xmlns:a16="http://schemas.microsoft.com/office/drawing/2014/main" id="{01030AB7-3DE7-407A-98DE-751351FCBFB5}"/>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8" name="Freeform: Shape 77">
                <a:extLst>
                  <a:ext uri="{FF2B5EF4-FFF2-40B4-BE49-F238E27FC236}">
                    <a16:creationId xmlns:a16="http://schemas.microsoft.com/office/drawing/2014/main" id="{0074BD83-98DD-4084-9D1E-CDACFD005AFF}"/>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9" name="Freeform: Shape 78">
                <a:extLst>
                  <a:ext uri="{FF2B5EF4-FFF2-40B4-BE49-F238E27FC236}">
                    <a16:creationId xmlns:a16="http://schemas.microsoft.com/office/drawing/2014/main" id="{47C85498-5D07-457D-BA73-99E2EB50130B}"/>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80" name="Straight Connector 79">
                <a:extLst>
                  <a:ext uri="{FF2B5EF4-FFF2-40B4-BE49-F238E27FC236}">
                    <a16:creationId xmlns:a16="http://schemas.microsoft.com/office/drawing/2014/main" id="{3DF2CE11-90A6-43A8-B2DC-45295F10CB64}"/>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32" name="Group 31">
              <a:extLst>
                <a:ext uri="{FF2B5EF4-FFF2-40B4-BE49-F238E27FC236}">
                  <a16:creationId xmlns:a16="http://schemas.microsoft.com/office/drawing/2014/main" id="{F65F154A-ABA1-4F9A-97F8-C50108DD1A97}"/>
                </a:ext>
              </a:extLst>
            </p:cNvPr>
            <p:cNvGrpSpPr/>
            <p:nvPr userDrawn="1"/>
          </p:nvGrpSpPr>
          <p:grpSpPr bwMode="ltGray">
            <a:xfrm>
              <a:off x="7545167" y="-21839"/>
              <a:ext cx="1192433" cy="1098538"/>
              <a:chOff x="7545167" y="-9139"/>
              <a:chExt cx="1192433" cy="1098538"/>
            </a:xfrm>
          </p:grpSpPr>
          <p:sp>
            <p:nvSpPr>
              <p:cNvPr id="61" name="Freeform: Shape 60">
                <a:extLst>
                  <a:ext uri="{FF2B5EF4-FFF2-40B4-BE49-F238E27FC236}">
                    <a16:creationId xmlns:a16="http://schemas.microsoft.com/office/drawing/2014/main" id="{54AC8DFE-7BB0-4D98-AA21-405DB4B06225}"/>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62" name="Freeform: Shape 61">
                <a:extLst>
                  <a:ext uri="{FF2B5EF4-FFF2-40B4-BE49-F238E27FC236}">
                    <a16:creationId xmlns:a16="http://schemas.microsoft.com/office/drawing/2014/main" id="{F39938CF-5CFF-4707-BBDD-DD19FA0A50F1}"/>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63" name="Freeform: Shape 62">
                <a:extLst>
                  <a:ext uri="{FF2B5EF4-FFF2-40B4-BE49-F238E27FC236}">
                    <a16:creationId xmlns:a16="http://schemas.microsoft.com/office/drawing/2014/main" id="{73332E5E-0308-4370-A841-A20570A69BDF}"/>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3" name="Group 32">
              <a:extLst>
                <a:ext uri="{FF2B5EF4-FFF2-40B4-BE49-F238E27FC236}">
                  <a16:creationId xmlns:a16="http://schemas.microsoft.com/office/drawing/2014/main" id="{9E46D602-7D42-411E-8BA6-6F74E13FE605}"/>
                </a:ext>
              </a:extLst>
            </p:cNvPr>
            <p:cNvGrpSpPr/>
            <p:nvPr userDrawn="1"/>
          </p:nvGrpSpPr>
          <p:grpSpPr bwMode="ltGray">
            <a:xfrm>
              <a:off x="6256117" y="5896894"/>
              <a:ext cx="1057910" cy="971314"/>
              <a:chOff x="6256117" y="5896894"/>
              <a:chExt cx="1057910" cy="971314"/>
            </a:xfrm>
          </p:grpSpPr>
          <p:sp>
            <p:nvSpPr>
              <p:cNvPr id="34" name="Freeform: Shape 33">
                <a:extLst>
                  <a:ext uri="{FF2B5EF4-FFF2-40B4-BE49-F238E27FC236}">
                    <a16:creationId xmlns:a16="http://schemas.microsoft.com/office/drawing/2014/main" id="{53F344C1-9929-4E86-BB1A-05E12D1570DF}"/>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5" name="Freeform: Shape 34">
                <a:extLst>
                  <a:ext uri="{FF2B5EF4-FFF2-40B4-BE49-F238E27FC236}">
                    <a16:creationId xmlns:a16="http://schemas.microsoft.com/office/drawing/2014/main" id="{B6933AFD-19AA-49B8-BCF7-2D0EAA89273D}"/>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6" name="Freeform: Shape 35">
                <a:extLst>
                  <a:ext uri="{FF2B5EF4-FFF2-40B4-BE49-F238E27FC236}">
                    <a16:creationId xmlns:a16="http://schemas.microsoft.com/office/drawing/2014/main" id="{9FB75AC2-D122-402F-B448-B0118576BB45}"/>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
        <p:nvSpPr>
          <p:cNvPr id="2" name="Title 1"/>
          <p:cNvSpPr>
            <a:spLocks noGrp="1"/>
          </p:cNvSpPr>
          <p:nvPr>
            <p:ph type="title" hasCustomPrompt="1"/>
          </p:nvPr>
        </p:nvSpPr>
        <p:spPr>
          <a:xfrm>
            <a:off x="584200" y="2981637"/>
            <a:ext cx="3769475"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Segoe UI Semilight" panose="020B0402040204020203" pitchFamily="34" charset="0"/>
                <a:cs typeface="Segoe UI Semilight" panose="020B0402040204020203" pitchFamily="34" charset="0"/>
              </a:defRPr>
            </a:lvl1pPr>
          </a:lstStyle>
          <a:p>
            <a:r>
              <a:rPr lang="en-US"/>
              <a:t>Square photo layout with body text</a:t>
            </a:r>
          </a:p>
        </p:txBody>
      </p:sp>
      <p:sp>
        <p:nvSpPr>
          <p:cNvPr id="60" name="Picture Placeholder 4">
            <a:extLst>
              <a:ext uri="{FF2B5EF4-FFF2-40B4-BE49-F238E27FC236}">
                <a16:creationId xmlns:a16="http://schemas.microsoft.com/office/drawing/2014/main" id="{D9BE8EAA-F7ED-46CD-A31F-E4299C08F5AD}"/>
              </a:ext>
            </a:extLst>
          </p:cNvPr>
          <p:cNvSpPr>
            <a:spLocks noGrp="1"/>
          </p:cNvSpPr>
          <p:nvPr>
            <p:ph type="pic" sz="quarter" idx="11" hasCustomPrompt="1"/>
          </p:nvPr>
        </p:nvSpPr>
        <p:spPr bwMode="gray">
          <a:xfrm>
            <a:off x="5016500" y="292100"/>
            <a:ext cx="6881813" cy="6272213"/>
          </a:xfrm>
          <a:blipFill>
            <a:blip r:embed="rId2"/>
            <a:stretch>
              <a:fillRect/>
            </a:stretch>
          </a:blipFill>
          <a:ln w="9525" cap="flat">
            <a:noFill/>
            <a:prstDash val="solid"/>
            <a:miter/>
          </a:ln>
          <a:effectLst>
            <a:outerShdw blurRad="508000" dist="63500" dir="2700000" sx="101000" sy="101000" algn="tl" rotWithShape="0">
              <a:prstClr val="black">
                <a:alpha val="33000"/>
              </a:prstClr>
            </a:outerShdw>
          </a:effectLst>
        </p:spPr>
        <p:txBody>
          <a:bodyPr tIns="1188720" anchor="ctr">
            <a:noAutofit/>
          </a:bodyPr>
          <a:lstStyle>
            <a:lvl1pPr marL="0" marR="0" indent="0" algn="ctr" defTabSz="932742" rtl="0" eaLnBrk="1" fontAlgn="auto" latinLnBrk="0" hangingPunct="1">
              <a:lnSpc>
                <a:spcPct val="100000"/>
              </a:lnSpc>
              <a:spcBef>
                <a:spcPct val="20000"/>
              </a:spcBef>
              <a:spcAft>
                <a:spcPts val="0"/>
              </a:spcAft>
              <a:buClrTx/>
              <a:buSzPct val="90000"/>
              <a:buFont typeface="Wingdings" panose="05000000000000000000" pitchFamily="2" charset="2"/>
              <a:buNone/>
              <a:tabLst/>
              <a:defRPr lang="en-US" sz="1400" b="1" kern="1200" spc="0" baseline="0" dirty="0">
                <a:solidFill>
                  <a:srgbClr val="FFFFFF"/>
                </a:solidFill>
                <a:latin typeface="+mn-lt"/>
                <a:ea typeface="+mn-ea"/>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298213954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216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Dem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400800" cy="498598"/>
          </a:xfrm>
          <a:noFill/>
        </p:spPr>
        <p:txBody>
          <a:bodyPr wrap="square"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400800" cy="307777"/>
          </a:xfrm>
          <a:noFill/>
        </p:spPr>
        <p:txBody>
          <a:bodyPr wrap="square"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grpSp>
        <p:nvGrpSpPr>
          <p:cNvPr id="27" name="Group 26">
            <a:extLst>
              <a:ext uri="{FF2B5EF4-FFF2-40B4-BE49-F238E27FC236}">
                <a16:creationId xmlns:a16="http://schemas.microsoft.com/office/drawing/2014/main" id="{43B08910-F1C3-47B2-8C69-1B107282064A}"/>
              </a:ext>
            </a:extLst>
          </p:cNvPr>
          <p:cNvGrpSpPr/>
          <p:nvPr userDrawn="1"/>
        </p:nvGrpSpPr>
        <p:grpSpPr bwMode="ltGray">
          <a:xfrm>
            <a:off x="6256117" y="-21839"/>
            <a:ext cx="5932086" cy="6890047"/>
            <a:chOff x="6256117" y="-21839"/>
            <a:chExt cx="5932086" cy="6890047"/>
          </a:xfrm>
        </p:grpSpPr>
        <p:grpSp>
          <p:nvGrpSpPr>
            <p:cNvPr id="28" name="Group 27">
              <a:extLst>
                <a:ext uri="{FF2B5EF4-FFF2-40B4-BE49-F238E27FC236}">
                  <a16:creationId xmlns:a16="http://schemas.microsoft.com/office/drawing/2014/main" id="{9FE7A031-B4AB-4071-98FF-24E766F9BB5C}"/>
                </a:ext>
              </a:extLst>
            </p:cNvPr>
            <p:cNvGrpSpPr/>
            <p:nvPr userDrawn="1"/>
          </p:nvGrpSpPr>
          <p:grpSpPr bwMode="ltGray">
            <a:xfrm>
              <a:off x="8507413" y="1457714"/>
              <a:ext cx="3680790" cy="5392441"/>
              <a:chOff x="8507413" y="1457714"/>
              <a:chExt cx="3680790" cy="5392441"/>
            </a:xfrm>
          </p:grpSpPr>
          <p:sp>
            <p:nvSpPr>
              <p:cNvPr id="60" name="Freeform: Shape 59">
                <a:extLst>
                  <a:ext uri="{FF2B5EF4-FFF2-40B4-BE49-F238E27FC236}">
                    <a16:creationId xmlns:a16="http://schemas.microsoft.com/office/drawing/2014/main" id="{6DC7067D-3957-4163-9442-C167A0A62168}"/>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D9AE235F-4F6C-4565-AADC-752626D64B90}"/>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EAADF52-7CC0-4715-8BAC-4186C7CE9B0C}"/>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58AC140A-9DFB-45B7-82C2-CF25166A0D41}"/>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3436FDC7-3DF0-4E6A-B4A8-7EB4FF30AAF0}"/>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D72FB5AA-3C69-4BB6-9C10-682E95EF1AAE}"/>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20321A7F-C5FC-4514-A3AC-41CC16FA85FD}"/>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B3C4B3CE-95D2-45A5-917E-A5389B118222}"/>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A5270AF0-DA91-4FF8-9B1C-35937E49D88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1B4AB4EC-0302-4902-B797-9B84C91FDE1B}"/>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E941D13F-2DD6-4121-8220-CC08400DD382}"/>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B98F2381-17CE-4672-96D3-D3E4A8C1115A}"/>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E6A42BAE-DCEA-4A1A-8779-E499D67DA7B9}"/>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8D7995E7-6761-41BA-BE88-30DD0DF70D22}"/>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24D7B6AA-459B-44CF-9930-A05720C41315}"/>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5" name="Freeform: Shape 74">
                <a:extLst>
                  <a:ext uri="{FF2B5EF4-FFF2-40B4-BE49-F238E27FC236}">
                    <a16:creationId xmlns:a16="http://schemas.microsoft.com/office/drawing/2014/main" id="{0EBE7D0E-F0D6-4EA3-A151-C26BF3138977}"/>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6" name="Straight Connector 75">
                <a:extLst>
                  <a:ext uri="{FF2B5EF4-FFF2-40B4-BE49-F238E27FC236}">
                    <a16:creationId xmlns:a16="http://schemas.microsoft.com/office/drawing/2014/main" id="{0118A379-1639-4C1C-9E5B-A39F1CD0A9D9}"/>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9" name="Group 28">
              <a:extLst>
                <a:ext uri="{FF2B5EF4-FFF2-40B4-BE49-F238E27FC236}">
                  <a16:creationId xmlns:a16="http://schemas.microsoft.com/office/drawing/2014/main" id="{E8DE972F-9FF1-4743-BF7F-15CC5403A6CF}"/>
                </a:ext>
              </a:extLst>
            </p:cNvPr>
            <p:cNvGrpSpPr/>
            <p:nvPr userDrawn="1"/>
          </p:nvGrpSpPr>
          <p:grpSpPr bwMode="ltGray">
            <a:xfrm>
              <a:off x="7545167" y="-21839"/>
              <a:ext cx="1192433" cy="1098538"/>
              <a:chOff x="7545167" y="-9139"/>
              <a:chExt cx="1192433" cy="1098538"/>
            </a:xfrm>
          </p:grpSpPr>
          <p:sp>
            <p:nvSpPr>
              <p:cNvPr id="34" name="Freeform: Shape 33">
                <a:extLst>
                  <a:ext uri="{FF2B5EF4-FFF2-40B4-BE49-F238E27FC236}">
                    <a16:creationId xmlns:a16="http://schemas.microsoft.com/office/drawing/2014/main" id="{795596FA-D3B2-4953-81FC-9958337AF5DC}"/>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5" name="Freeform: Shape 34">
                <a:extLst>
                  <a:ext uri="{FF2B5EF4-FFF2-40B4-BE49-F238E27FC236}">
                    <a16:creationId xmlns:a16="http://schemas.microsoft.com/office/drawing/2014/main" id="{7D57090A-B887-4CA7-A022-90564F12A9A9}"/>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6" name="Freeform: Shape 35">
                <a:extLst>
                  <a:ext uri="{FF2B5EF4-FFF2-40B4-BE49-F238E27FC236}">
                    <a16:creationId xmlns:a16="http://schemas.microsoft.com/office/drawing/2014/main" id="{F9749B2E-C284-42A2-A061-B635FBBBD461}"/>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30" name="Group 29">
              <a:extLst>
                <a:ext uri="{FF2B5EF4-FFF2-40B4-BE49-F238E27FC236}">
                  <a16:creationId xmlns:a16="http://schemas.microsoft.com/office/drawing/2014/main" id="{0A74F4CD-889D-4E91-AB27-CCB11E8677AE}"/>
                </a:ext>
              </a:extLst>
            </p:cNvPr>
            <p:cNvGrpSpPr/>
            <p:nvPr userDrawn="1"/>
          </p:nvGrpSpPr>
          <p:grpSpPr bwMode="ltGray">
            <a:xfrm>
              <a:off x="6256117" y="5896894"/>
              <a:ext cx="1057910" cy="971314"/>
              <a:chOff x="6256117" y="5896894"/>
              <a:chExt cx="1057910" cy="971314"/>
            </a:xfrm>
          </p:grpSpPr>
          <p:sp>
            <p:nvSpPr>
              <p:cNvPr id="31" name="Freeform: Shape 30">
                <a:extLst>
                  <a:ext uri="{FF2B5EF4-FFF2-40B4-BE49-F238E27FC236}">
                    <a16:creationId xmlns:a16="http://schemas.microsoft.com/office/drawing/2014/main" id="{6CE97AB5-F3D1-4D1A-8F2F-166F6F85A189}"/>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2" name="Freeform: Shape 31">
                <a:extLst>
                  <a:ext uri="{FF2B5EF4-FFF2-40B4-BE49-F238E27FC236}">
                    <a16:creationId xmlns:a16="http://schemas.microsoft.com/office/drawing/2014/main" id="{55281A29-9018-48AF-8B81-EB9F71FE5ABA}"/>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3" name="Freeform: Shape 32">
                <a:extLst>
                  <a:ext uri="{FF2B5EF4-FFF2-40B4-BE49-F238E27FC236}">
                    <a16:creationId xmlns:a16="http://schemas.microsoft.com/office/drawing/2014/main" id="{2B1B3F07-773E-4FC0-9A04-73F52683190E}"/>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253299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Video slid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grpSp>
        <p:nvGrpSpPr>
          <p:cNvPr id="26" name="Group 25">
            <a:extLst>
              <a:ext uri="{FF2B5EF4-FFF2-40B4-BE49-F238E27FC236}">
                <a16:creationId xmlns:a16="http://schemas.microsoft.com/office/drawing/2014/main" id="{94867548-8B9A-436D-9AB6-D7EA0AC78267}"/>
              </a:ext>
            </a:extLst>
          </p:cNvPr>
          <p:cNvGrpSpPr/>
          <p:nvPr userDrawn="1"/>
        </p:nvGrpSpPr>
        <p:grpSpPr bwMode="ltGray">
          <a:xfrm>
            <a:off x="6256117" y="-21839"/>
            <a:ext cx="5932086" cy="6890047"/>
            <a:chOff x="6256117" y="-21839"/>
            <a:chExt cx="5932086" cy="6890047"/>
          </a:xfrm>
        </p:grpSpPr>
        <p:grpSp>
          <p:nvGrpSpPr>
            <p:cNvPr id="27" name="Group 26">
              <a:extLst>
                <a:ext uri="{FF2B5EF4-FFF2-40B4-BE49-F238E27FC236}">
                  <a16:creationId xmlns:a16="http://schemas.microsoft.com/office/drawing/2014/main" id="{E298AA2D-C933-41C0-B3A0-5E1B5429C617}"/>
                </a:ext>
              </a:extLst>
            </p:cNvPr>
            <p:cNvGrpSpPr/>
            <p:nvPr userDrawn="1"/>
          </p:nvGrpSpPr>
          <p:grpSpPr bwMode="ltGray">
            <a:xfrm>
              <a:off x="8507413" y="1457714"/>
              <a:ext cx="3680790" cy="5392441"/>
              <a:chOff x="8507413" y="1457714"/>
              <a:chExt cx="3680790" cy="5392441"/>
            </a:xfrm>
          </p:grpSpPr>
          <p:sp>
            <p:nvSpPr>
              <p:cNvPr id="59" name="Freeform: Shape 58">
                <a:extLst>
                  <a:ext uri="{FF2B5EF4-FFF2-40B4-BE49-F238E27FC236}">
                    <a16:creationId xmlns:a16="http://schemas.microsoft.com/office/drawing/2014/main" id="{DE45CCA4-1611-4A15-8D76-0CD4304233D4}"/>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BB20432D-F3B6-4212-B616-45AD62D0A8BA}"/>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5CB285A8-E7EF-4B70-8B71-2D09BE26853D}"/>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D552378-B8A4-40F9-8A64-367F9EC304F0}"/>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6DED4FF8-FEAE-4CC0-8F5B-9FC2B47E5700}"/>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54DD2AD2-299E-4049-881B-2BC838B6DB02}"/>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430A103C-9EC8-479D-9AEA-2FA30D0B6831}"/>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FF762A67-8800-4EDC-ACA0-235237807007}"/>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0C1E21E3-4EFA-46DB-B62D-888B912FEC30}"/>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5C90FB2C-AED4-45EF-B005-A6F9315E6638}"/>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69EFEACE-63D5-4DE9-AE7A-022D10CBBAD4}"/>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183FC86B-2504-437F-9155-736D3776FBC0}"/>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4BE281D9-0C46-4685-8A97-79D102C868ED}"/>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0B982782-C326-41A6-88DF-60D0069AAC1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C69C78E5-CDD7-45AD-9FAC-A193057F255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95E678CA-56AB-4822-8F79-1B384711F464}"/>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5" name="Straight Connector 74">
                <a:extLst>
                  <a:ext uri="{FF2B5EF4-FFF2-40B4-BE49-F238E27FC236}">
                    <a16:creationId xmlns:a16="http://schemas.microsoft.com/office/drawing/2014/main" id="{94D454C8-0C5D-4654-B977-447674D5459E}"/>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7FD26513-923A-4E4E-88AB-484CF7F390D1}"/>
                </a:ext>
              </a:extLst>
            </p:cNvPr>
            <p:cNvGrpSpPr/>
            <p:nvPr userDrawn="1"/>
          </p:nvGrpSpPr>
          <p:grpSpPr bwMode="ltGray">
            <a:xfrm>
              <a:off x="7545167" y="-21839"/>
              <a:ext cx="1192433" cy="1098538"/>
              <a:chOff x="7545167" y="-9139"/>
              <a:chExt cx="1192433" cy="1098538"/>
            </a:xfrm>
          </p:grpSpPr>
          <p:sp>
            <p:nvSpPr>
              <p:cNvPr id="33" name="Freeform: Shape 32">
                <a:extLst>
                  <a:ext uri="{FF2B5EF4-FFF2-40B4-BE49-F238E27FC236}">
                    <a16:creationId xmlns:a16="http://schemas.microsoft.com/office/drawing/2014/main" id="{75F3DAB6-E46E-498F-AC8D-245DB12E86FA}"/>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4" name="Freeform: Shape 33">
                <a:extLst>
                  <a:ext uri="{FF2B5EF4-FFF2-40B4-BE49-F238E27FC236}">
                    <a16:creationId xmlns:a16="http://schemas.microsoft.com/office/drawing/2014/main" id="{2FF22795-13BD-4A36-8B98-FAE4B2B95679}"/>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8" name="Freeform: Shape 57">
                <a:extLst>
                  <a:ext uri="{FF2B5EF4-FFF2-40B4-BE49-F238E27FC236}">
                    <a16:creationId xmlns:a16="http://schemas.microsoft.com/office/drawing/2014/main" id="{26E68192-BBC2-4E66-BC2E-A6F5E839A4EC}"/>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29" name="Group 28">
              <a:extLst>
                <a:ext uri="{FF2B5EF4-FFF2-40B4-BE49-F238E27FC236}">
                  <a16:creationId xmlns:a16="http://schemas.microsoft.com/office/drawing/2014/main" id="{874CE4AB-E3EC-4485-A9DB-D3875DE15509}"/>
                </a:ext>
              </a:extLst>
            </p:cNvPr>
            <p:cNvGrpSpPr/>
            <p:nvPr userDrawn="1"/>
          </p:nvGrpSpPr>
          <p:grpSpPr bwMode="ltGray">
            <a:xfrm>
              <a:off x="6256117" y="5896894"/>
              <a:ext cx="1057910" cy="971314"/>
              <a:chOff x="6256117" y="5896894"/>
              <a:chExt cx="1057910" cy="971314"/>
            </a:xfrm>
          </p:grpSpPr>
          <p:sp>
            <p:nvSpPr>
              <p:cNvPr id="30" name="Freeform: Shape 29">
                <a:extLst>
                  <a:ext uri="{FF2B5EF4-FFF2-40B4-BE49-F238E27FC236}">
                    <a16:creationId xmlns:a16="http://schemas.microsoft.com/office/drawing/2014/main" id="{18D9197E-BD70-40A3-872D-2F635C47602A}"/>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1" name="Freeform: Shape 30">
                <a:extLst>
                  <a:ext uri="{FF2B5EF4-FFF2-40B4-BE49-F238E27FC236}">
                    <a16:creationId xmlns:a16="http://schemas.microsoft.com/office/drawing/2014/main" id="{DA35C218-6C8E-4E07-9EA7-15A37B43AD66}"/>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2" name="Freeform: Shape 31">
                <a:extLst>
                  <a:ext uri="{FF2B5EF4-FFF2-40B4-BE49-F238E27FC236}">
                    <a16:creationId xmlns:a16="http://schemas.microsoft.com/office/drawing/2014/main" id="{647F6A62-B1EC-420D-A385-9A9A03966E95}"/>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1929347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4008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Section title</a:t>
            </a:r>
          </a:p>
        </p:txBody>
      </p:sp>
      <p:grpSp>
        <p:nvGrpSpPr>
          <p:cNvPr id="26" name="Group 25">
            <a:extLst>
              <a:ext uri="{FF2B5EF4-FFF2-40B4-BE49-F238E27FC236}">
                <a16:creationId xmlns:a16="http://schemas.microsoft.com/office/drawing/2014/main" id="{2BBF7881-8D09-4F22-B10B-0916A242A2CD}"/>
              </a:ext>
            </a:extLst>
          </p:cNvPr>
          <p:cNvGrpSpPr/>
          <p:nvPr userDrawn="1"/>
        </p:nvGrpSpPr>
        <p:grpSpPr bwMode="ltGray">
          <a:xfrm>
            <a:off x="6256117" y="-21839"/>
            <a:ext cx="5932086" cy="6890047"/>
            <a:chOff x="6256117" y="-21839"/>
            <a:chExt cx="5932086" cy="6890047"/>
          </a:xfrm>
        </p:grpSpPr>
        <p:grpSp>
          <p:nvGrpSpPr>
            <p:cNvPr id="27" name="Group 26">
              <a:extLst>
                <a:ext uri="{FF2B5EF4-FFF2-40B4-BE49-F238E27FC236}">
                  <a16:creationId xmlns:a16="http://schemas.microsoft.com/office/drawing/2014/main" id="{F5B1D67C-D600-4009-9F96-DBD9F692B67A}"/>
                </a:ext>
              </a:extLst>
            </p:cNvPr>
            <p:cNvGrpSpPr/>
            <p:nvPr userDrawn="1"/>
          </p:nvGrpSpPr>
          <p:grpSpPr bwMode="ltGray">
            <a:xfrm>
              <a:off x="8507413" y="1457714"/>
              <a:ext cx="3680790" cy="5392441"/>
              <a:chOff x="8507413" y="1457714"/>
              <a:chExt cx="3680790" cy="5392441"/>
            </a:xfrm>
          </p:grpSpPr>
          <p:sp>
            <p:nvSpPr>
              <p:cNvPr id="59" name="Freeform: Shape 58">
                <a:extLst>
                  <a:ext uri="{FF2B5EF4-FFF2-40B4-BE49-F238E27FC236}">
                    <a16:creationId xmlns:a16="http://schemas.microsoft.com/office/drawing/2014/main" id="{589ED409-83AE-42D1-A29E-F5ACE1D5379C}"/>
                  </a:ext>
                </a:extLst>
              </p:cNvPr>
              <p:cNvSpPr/>
              <p:nvPr/>
            </p:nvSpPr>
            <p:spPr bwMode="ltGray">
              <a:xfrm>
                <a:off x="8507413"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0" name="Freeform: Shape 59">
                <a:extLst>
                  <a:ext uri="{FF2B5EF4-FFF2-40B4-BE49-F238E27FC236}">
                    <a16:creationId xmlns:a16="http://schemas.microsoft.com/office/drawing/2014/main" id="{A47E83EE-C7AB-4851-AC1F-A2E965DE8A4F}"/>
                  </a:ext>
                </a:extLst>
              </p:cNvPr>
              <p:cNvSpPr/>
              <p:nvPr/>
            </p:nvSpPr>
            <p:spPr bwMode="ltGray">
              <a:xfrm>
                <a:off x="9241444" y="2803166"/>
                <a:ext cx="743840" cy="1356898"/>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1" name="Freeform: Shape 60">
                <a:extLst>
                  <a:ext uri="{FF2B5EF4-FFF2-40B4-BE49-F238E27FC236}">
                    <a16:creationId xmlns:a16="http://schemas.microsoft.com/office/drawing/2014/main" id="{117874BE-F982-46B6-83B3-569DB8A26C11}"/>
                  </a:ext>
                </a:extLst>
              </p:cNvPr>
              <p:cNvSpPr/>
              <p:nvPr/>
            </p:nvSpPr>
            <p:spPr bwMode="ltGray">
              <a:xfrm>
                <a:off x="8507413" y="3747272"/>
                <a:ext cx="1479509" cy="80923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2" name="Freeform: Shape 61">
                <a:extLst>
                  <a:ext uri="{FF2B5EF4-FFF2-40B4-BE49-F238E27FC236}">
                    <a16:creationId xmlns:a16="http://schemas.microsoft.com/office/drawing/2014/main" id="{172B84FE-1FBD-4DB0-A1BB-1D393BABFD96}"/>
                  </a:ext>
                </a:extLst>
              </p:cNvPr>
              <p:cNvSpPr/>
              <p:nvPr/>
            </p:nvSpPr>
            <p:spPr bwMode="ltGray">
              <a:xfrm>
                <a:off x="8507413" y="5493257"/>
                <a:ext cx="743840" cy="1356898"/>
              </a:xfrm>
              <a:custGeom>
                <a:avLst/>
                <a:gdLst/>
                <a:ahLst/>
                <a:cxnLst/>
                <a:rect l="0" t="0" r="0" b="0"/>
                <a:pathLst>
                  <a:path w="866775" h="1581150">
                    <a:moveTo>
                      <a:pt x="862489" y="1108234"/>
                    </a:moveTo>
                    <a:lnTo>
                      <a:pt x="7144" y="1574959"/>
                    </a:lnTo>
                    <a:lnTo>
                      <a:pt x="7144" y="474821"/>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3" name="Freeform: Shape 62">
                <a:extLst>
                  <a:ext uri="{FF2B5EF4-FFF2-40B4-BE49-F238E27FC236}">
                    <a16:creationId xmlns:a16="http://schemas.microsoft.com/office/drawing/2014/main" id="{F0612185-AF46-47F9-B984-65C416463817}"/>
                  </a:ext>
                </a:extLst>
              </p:cNvPr>
              <p:cNvSpPr/>
              <p:nvPr/>
            </p:nvSpPr>
            <p:spPr bwMode="ltGray">
              <a:xfrm>
                <a:off x="9241444" y="5493257"/>
                <a:ext cx="743840" cy="1356898"/>
              </a:xfrm>
              <a:custGeom>
                <a:avLst/>
                <a:gdLst/>
                <a:ahLst/>
                <a:cxnLst/>
                <a:rect l="0" t="0" r="0" b="0"/>
                <a:pathLst>
                  <a:path w="866775" h="1581150">
                    <a:moveTo>
                      <a:pt x="7144" y="1108234"/>
                    </a:moveTo>
                    <a:lnTo>
                      <a:pt x="861536" y="1574959"/>
                    </a:lnTo>
                    <a:lnTo>
                      <a:pt x="861536"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4" name="Freeform: Shape 63">
                <a:extLst>
                  <a:ext uri="{FF2B5EF4-FFF2-40B4-BE49-F238E27FC236}">
                    <a16:creationId xmlns:a16="http://schemas.microsoft.com/office/drawing/2014/main" id="{1F4FE628-8992-4D3C-9177-54650A419B37}"/>
                  </a:ext>
                </a:extLst>
              </p:cNvPr>
              <p:cNvSpPr/>
              <p:nvPr/>
            </p:nvSpPr>
            <p:spPr bwMode="ltGray">
              <a:xfrm>
                <a:off x="8513545" y="6444311"/>
                <a:ext cx="1467248" cy="400530"/>
              </a:xfrm>
              <a:custGeom>
                <a:avLst/>
                <a:gdLst>
                  <a:gd name="connsiteX0" fmla="*/ 855345 w 1709736"/>
                  <a:gd name="connsiteY0" fmla="*/ 934403 h 1040954"/>
                  <a:gd name="connsiteX1" fmla="*/ 1709737 w 1709736"/>
                  <a:gd name="connsiteY1" fmla="*/ 466725 h 1040954"/>
                  <a:gd name="connsiteX2" fmla="*/ 855345 w 1709736"/>
                  <a:gd name="connsiteY2" fmla="*/ 0 h 1040954"/>
                  <a:gd name="connsiteX3" fmla="*/ 0 w 1709736"/>
                  <a:gd name="connsiteY3" fmla="*/ 466725 h 1040954"/>
                  <a:gd name="connsiteX4" fmla="*/ 961897 w 1709736"/>
                  <a:gd name="connsiteY4" fmla="*/ 1040955 h 1040954"/>
                  <a:gd name="connsiteX0" fmla="*/ 855345 w 1709737"/>
                  <a:gd name="connsiteY0" fmla="*/ 934403 h 934403"/>
                  <a:gd name="connsiteX1" fmla="*/ 1709737 w 1709737"/>
                  <a:gd name="connsiteY1" fmla="*/ 466725 h 934403"/>
                  <a:gd name="connsiteX2" fmla="*/ 855345 w 1709737"/>
                  <a:gd name="connsiteY2" fmla="*/ 0 h 934403"/>
                  <a:gd name="connsiteX3" fmla="*/ 0 w 1709737"/>
                  <a:gd name="connsiteY3" fmla="*/ 466725 h 934403"/>
                  <a:gd name="connsiteX0" fmla="*/ 1709737 w 1709737"/>
                  <a:gd name="connsiteY0" fmla="*/ 466725 h 466725"/>
                  <a:gd name="connsiteX1" fmla="*/ 855345 w 1709737"/>
                  <a:gd name="connsiteY1" fmla="*/ 0 h 466725"/>
                  <a:gd name="connsiteX2" fmla="*/ 0 w 1709737"/>
                  <a:gd name="connsiteY2" fmla="*/ 466725 h 466725"/>
                </a:gdLst>
                <a:ahLst/>
                <a:cxnLst>
                  <a:cxn ang="0">
                    <a:pos x="connsiteX0" y="connsiteY0"/>
                  </a:cxn>
                  <a:cxn ang="0">
                    <a:pos x="connsiteX1" y="connsiteY1"/>
                  </a:cxn>
                  <a:cxn ang="0">
                    <a:pos x="connsiteX2" y="connsiteY2"/>
                  </a:cxn>
                </a:cxnLst>
                <a:rect l="l" t="t" r="r" b="b"/>
                <a:pathLst>
                  <a:path w="1709737" h="466725">
                    <a:moveTo>
                      <a:pt x="1709737" y="466725"/>
                    </a:moveTo>
                    <a:lnTo>
                      <a:pt x="855345" y="0"/>
                    </a:lnTo>
                    <a:lnTo>
                      <a:pt x="0" y="466725"/>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5" name="Freeform: Shape 64">
                <a:extLst>
                  <a:ext uri="{FF2B5EF4-FFF2-40B4-BE49-F238E27FC236}">
                    <a16:creationId xmlns:a16="http://schemas.microsoft.com/office/drawing/2014/main" id="{9EB1F0C1-51BC-433D-B643-499296AD9EB3}"/>
                  </a:ext>
                </a:extLst>
              </p:cNvPr>
              <p:cNvSpPr/>
              <p:nvPr/>
            </p:nvSpPr>
            <p:spPr bwMode="ltGray">
              <a:xfrm>
                <a:off x="9241444" y="4148621"/>
                <a:ext cx="743840" cy="1356898"/>
              </a:xfrm>
              <a:custGeom>
                <a:avLst/>
                <a:gdLst/>
                <a:ahLst/>
                <a:cxnLst/>
                <a:rect l="0" t="0" r="0" b="0"/>
                <a:pathLst>
                  <a:path w="866775" h="1581150">
                    <a:moveTo>
                      <a:pt x="861536" y="1107281"/>
                    </a:moveTo>
                    <a:lnTo>
                      <a:pt x="7144" y="1574006"/>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6" name="Freeform: Shape 65">
                <a:extLst>
                  <a:ext uri="{FF2B5EF4-FFF2-40B4-BE49-F238E27FC236}">
                    <a16:creationId xmlns:a16="http://schemas.microsoft.com/office/drawing/2014/main" id="{1F95DA3E-A7A9-4898-8537-3057A04A80B1}"/>
                  </a:ext>
                </a:extLst>
              </p:cNvPr>
              <p:cNvSpPr/>
              <p:nvPr/>
            </p:nvSpPr>
            <p:spPr bwMode="ltGray">
              <a:xfrm>
                <a:off x="9974659" y="2803166"/>
                <a:ext cx="743840" cy="1356898"/>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7" name="Freeform: Shape 66">
                <a:extLst>
                  <a:ext uri="{FF2B5EF4-FFF2-40B4-BE49-F238E27FC236}">
                    <a16:creationId xmlns:a16="http://schemas.microsoft.com/office/drawing/2014/main" id="{A0885F40-F98C-4749-AF50-8D882201C7B2}"/>
                  </a:ext>
                </a:extLst>
              </p:cNvPr>
              <p:cNvSpPr/>
              <p:nvPr/>
            </p:nvSpPr>
            <p:spPr bwMode="ltGray">
              <a:xfrm>
                <a:off x="9247573" y="3753404"/>
                <a:ext cx="2200463" cy="2147333"/>
              </a:xfrm>
              <a:custGeom>
                <a:avLst/>
                <a:gdLst>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646487 w 2564131"/>
                  <a:gd name="connsiteY7" fmla="*/ 2000030 h 2502221"/>
                  <a:gd name="connsiteX8" fmla="*/ 854393 w 2564131"/>
                  <a:gd name="connsiteY8" fmla="*/ 1567818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715922 w 2564131"/>
                  <a:gd name="connsiteY7" fmla="*/ 2039087 h 2502221"/>
                  <a:gd name="connsiteX8" fmla="*/ 1139551 w 2564131"/>
                  <a:gd name="connsiteY8" fmla="*/ 1721386 h 2502221"/>
                  <a:gd name="connsiteX9" fmla="*/ 854393 w 2564131"/>
                  <a:gd name="connsiteY9" fmla="*/ 1567818 h 2502221"/>
                  <a:gd name="connsiteX10" fmla="*/ 854393 w 2564131"/>
                  <a:gd name="connsiteY10" fmla="*/ 467680 h 2502221"/>
                  <a:gd name="connsiteX11" fmla="*/ 1709739 w 2564131"/>
                  <a:gd name="connsiteY11" fmla="*/ 0 h 2502221"/>
                  <a:gd name="connsiteX12" fmla="*/ 2564131 w 2564131"/>
                  <a:gd name="connsiteY12" fmla="*/ 467677 h 2502221"/>
                  <a:gd name="connsiteX13" fmla="*/ 1709739 w 2564131"/>
                  <a:gd name="connsiteY13" fmla="*/ 934402 h 2502221"/>
                  <a:gd name="connsiteX14" fmla="*/ 854393 w 2564131"/>
                  <a:gd name="connsiteY14" fmla="*/ 467677 h 2502221"/>
                  <a:gd name="connsiteX15" fmla="*/ 1709739 w 2564131"/>
                  <a:gd name="connsiteY15"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1139551 w 2564131"/>
                  <a:gd name="connsiteY7" fmla="*/ 1721386 h 2502221"/>
                  <a:gd name="connsiteX8" fmla="*/ 854393 w 2564131"/>
                  <a:gd name="connsiteY8" fmla="*/ 1567818 h 2502221"/>
                  <a:gd name="connsiteX9" fmla="*/ 854393 w 2564131"/>
                  <a:gd name="connsiteY9" fmla="*/ 467680 h 2502221"/>
                  <a:gd name="connsiteX10" fmla="*/ 1709739 w 2564131"/>
                  <a:gd name="connsiteY10" fmla="*/ 0 h 2502221"/>
                  <a:gd name="connsiteX11" fmla="*/ 2564131 w 2564131"/>
                  <a:gd name="connsiteY11" fmla="*/ 467677 h 2502221"/>
                  <a:gd name="connsiteX12" fmla="*/ 1709739 w 2564131"/>
                  <a:gd name="connsiteY12" fmla="*/ 934402 h 2502221"/>
                  <a:gd name="connsiteX13" fmla="*/ 854393 w 2564131"/>
                  <a:gd name="connsiteY13" fmla="*/ 467677 h 2502221"/>
                  <a:gd name="connsiteX14" fmla="*/ 1709739 w 2564131"/>
                  <a:gd name="connsiteY14" fmla="*/ 0 h 2502221"/>
                  <a:gd name="connsiteX0" fmla="*/ 854393 w 2564131"/>
                  <a:gd name="connsiteY0" fmla="*/ 467680 h 2502221"/>
                  <a:gd name="connsiteX1" fmla="*/ 1709737 w 2564131"/>
                  <a:gd name="connsiteY1" fmla="*/ 934405 h 2502221"/>
                  <a:gd name="connsiteX2" fmla="*/ 1709737 w 2564131"/>
                  <a:gd name="connsiteY2" fmla="*/ 2034543 h 2502221"/>
                  <a:gd name="connsiteX3" fmla="*/ 1709739 w 2564131"/>
                  <a:gd name="connsiteY3" fmla="*/ 2034544 h 2502221"/>
                  <a:gd name="connsiteX4" fmla="*/ 854393 w 2564131"/>
                  <a:gd name="connsiteY4" fmla="*/ 2502221 h 2502221"/>
                  <a:gd name="connsiteX5" fmla="*/ 0 w 2564131"/>
                  <a:gd name="connsiteY5" fmla="*/ 2034544 h 2502221"/>
                  <a:gd name="connsiteX6" fmla="*/ 854393 w 2564131"/>
                  <a:gd name="connsiteY6" fmla="*/ 1567819 h 2502221"/>
                  <a:gd name="connsiteX7" fmla="*/ 854393 w 2564131"/>
                  <a:gd name="connsiteY7" fmla="*/ 1567818 h 2502221"/>
                  <a:gd name="connsiteX8" fmla="*/ 854393 w 2564131"/>
                  <a:gd name="connsiteY8" fmla="*/ 467680 h 2502221"/>
                  <a:gd name="connsiteX9" fmla="*/ 1709739 w 2564131"/>
                  <a:gd name="connsiteY9" fmla="*/ 0 h 2502221"/>
                  <a:gd name="connsiteX10" fmla="*/ 2564131 w 2564131"/>
                  <a:gd name="connsiteY10" fmla="*/ 467677 h 2502221"/>
                  <a:gd name="connsiteX11" fmla="*/ 1709739 w 2564131"/>
                  <a:gd name="connsiteY11" fmla="*/ 934402 h 2502221"/>
                  <a:gd name="connsiteX12" fmla="*/ 854393 w 2564131"/>
                  <a:gd name="connsiteY12" fmla="*/ 467677 h 2502221"/>
                  <a:gd name="connsiteX13" fmla="*/ 1709739 w 2564131"/>
                  <a:gd name="connsiteY13" fmla="*/ 0 h 2502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64131" h="2502221">
                    <a:moveTo>
                      <a:pt x="854393" y="467680"/>
                    </a:moveTo>
                    <a:lnTo>
                      <a:pt x="1709737" y="934405"/>
                    </a:lnTo>
                    <a:lnTo>
                      <a:pt x="1709737" y="2034543"/>
                    </a:lnTo>
                    <a:cubicBezTo>
                      <a:pt x="1709738" y="2034543"/>
                      <a:pt x="1709738" y="2034544"/>
                      <a:pt x="1709739" y="2034544"/>
                    </a:cubicBezTo>
                    <a:lnTo>
                      <a:pt x="854393" y="2502221"/>
                    </a:lnTo>
                    <a:lnTo>
                      <a:pt x="0" y="2034544"/>
                    </a:lnTo>
                    <a:lnTo>
                      <a:pt x="854393" y="1567819"/>
                    </a:lnTo>
                    <a:lnTo>
                      <a:pt x="854393" y="1567818"/>
                    </a:lnTo>
                    <a:lnTo>
                      <a:pt x="854393" y="467680"/>
                    </a:lnTo>
                    <a:close/>
                    <a:moveTo>
                      <a:pt x="1709739" y="0"/>
                    </a:moveTo>
                    <a:lnTo>
                      <a:pt x="2564131" y="467677"/>
                    </a:lnTo>
                    <a:lnTo>
                      <a:pt x="1709739" y="934402"/>
                    </a:lnTo>
                    <a:lnTo>
                      <a:pt x="854393" y="467677"/>
                    </a:lnTo>
                    <a:lnTo>
                      <a:pt x="1709739" y="0"/>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8" name="Freeform: Shape 67">
                <a:extLst>
                  <a:ext uri="{FF2B5EF4-FFF2-40B4-BE49-F238E27FC236}">
                    <a16:creationId xmlns:a16="http://schemas.microsoft.com/office/drawing/2014/main" id="{5DF4BDA5-0196-465B-9592-AD537FCE4B9C}"/>
                  </a:ext>
                </a:extLst>
              </p:cNvPr>
              <p:cNvSpPr/>
              <p:nvPr/>
            </p:nvSpPr>
            <p:spPr bwMode="ltGray">
              <a:xfrm>
                <a:off x="10708694" y="5092729"/>
                <a:ext cx="743840" cy="1356898"/>
              </a:xfrm>
              <a:custGeom>
                <a:avLst/>
                <a:gdLst/>
                <a:ahLst/>
                <a:cxnLst/>
                <a:rect l="0" t="0" r="0" b="0"/>
                <a:pathLst>
                  <a:path w="866775" h="1581150">
                    <a:moveTo>
                      <a:pt x="861536" y="1107281"/>
                    </a:moveTo>
                    <a:lnTo>
                      <a:pt x="7144" y="1574959"/>
                    </a:lnTo>
                    <a:lnTo>
                      <a:pt x="7144" y="473869"/>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69" name="Freeform: Shape 68">
                <a:extLst>
                  <a:ext uri="{FF2B5EF4-FFF2-40B4-BE49-F238E27FC236}">
                    <a16:creationId xmlns:a16="http://schemas.microsoft.com/office/drawing/2014/main" id="{2C953882-CF21-4072-808A-AFC6C6427081}"/>
                  </a:ext>
                </a:extLst>
              </p:cNvPr>
              <p:cNvSpPr/>
              <p:nvPr/>
            </p:nvSpPr>
            <p:spPr bwMode="ltGray">
              <a:xfrm>
                <a:off x="11441908" y="5092729"/>
                <a:ext cx="743840" cy="1356898"/>
              </a:xfrm>
              <a:custGeom>
                <a:avLst/>
                <a:gdLst/>
                <a:ahLst/>
                <a:cxnLst/>
                <a:rect l="0" t="0" r="0" b="0"/>
                <a:pathLst>
                  <a:path w="866775" h="1581150">
                    <a:moveTo>
                      <a:pt x="7144" y="1107281"/>
                    </a:moveTo>
                    <a:lnTo>
                      <a:pt x="862489" y="1574959"/>
                    </a:lnTo>
                    <a:lnTo>
                      <a:pt x="862489"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0" name="Freeform: Shape 69">
                <a:extLst>
                  <a:ext uri="{FF2B5EF4-FFF2-40B4-BE49-F238E27FC236}">
                    <a16:creationId xmlns:a16="http://schemas.microsoft.com/office/drawing/2014/main" id="{24ACD3F6-35BF-4463-9A90-5F5B9025D6D9}"/>
                  </a:ext>
                </a:extLst>
              </p:cNvPr>
              <p:cNvSpPr/>
              <p:nvPr/>
            </p:nvSpPr>
            <p:spPr bwMode="ltGray">
              <a:xfrm>
                <a:off x="10708694" y="6036831"/>
                <a:ext cx="1479509" cy="809234"/>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1" name="Freeform: Shape 70">
                <a:extLst>
                  <a:ext uri="{FF2B5EF4-FFF2-40B4-BE49-F238E27FC236}">
                    <a16:creationId xmlns:a16="http://schemas.microsoft.com/office/drawing/2014/main" id="{36E0228F-415B-4662-977D-90C5D263A103}"/>
                  </a:ext>
                </a:extLst>
              </p:cNvPr>
              <p:cNvSpPr/>
              <p:nvPr/>
            </p:nvSpPr>
            <p:spPr bwMode="ltGray">
              <a:xfrm>
                <a:off x="10708694" y="1457714"/>
                <a:ext cx="743840" cy="1356898"/>
              </a:xfrm>
              <a:custGeom>
                <a:avLst/>
                <a:gdLst/>
                <a:ahLst/>
                <a:cxnLst/>
                <a:rect l="0" t="0" r="0" b="0"/>
                <a:pathLst>
                  <a:path w="866775" h="1581150">
                    <a:moveTo>
                      <a:pt x="861536" y="1107281"/>
                    </a:moveTo>
                    <a:lnTo>
                      <a:pt x="7144" y="1574959"/>
                    </a:lnTo>
                    <a:lnTo>
                      <a:pt x="7144" y="474821"/>
                    </a:lnTo>
                    <a:lnTo>
                      <a:pt x="861536"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2" name="Freeform: Shape 71">
                <a:extLst>
                  <a:ext uri="{FF2B5EF4-FFF2-40B4-BE49-F238E27FC236}">
                    <a16:creationId xmlns:a16="http://schemas.microsoft.com/office/drawing/2014/main" id="{BBA85FE8-C6CE-42AD-9924-C426CEBA2C51}"/>
                  </a:ext>
                </a:extLst>
              </p:cNvPr>
              <p:cNvSpPr/>
              <p:nvPr/>
            </p:nvSpPr>
            <p:spPr bwMode="ltGray">
              <a:xfrm>
                <a:off x="11441908" y="1457714"/>
                <a:ext cx="743840" cy="1356898"/>
              </a:xfrm>
              <a:custGeom>
                <a:avLst/>
                <a:gdLst/>
                <a:ahLst/>
                <a:cxnLst/>
                <a:rect l="0" t="0" r="0" b="0"/>
                <a:pathLst>
                  <a:path w="866775" h="1581150">
                    <a:moveTo>
                      <a:pt x="7144" y="1107281"/>
                    </a:moveTo>
                    <a:lnTo>
                      <a:pt x="862489" y="1574959"/>
                    </a:lnTo>
                    <a:lnTo>
                      <a:pt x="862489" y="474821"/>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3" name="Freeform: Shape 72">
                <a:extLst>
                  <a:ext uri="{FF2B5EF4-FFF2-40B4-BE49-F238E27FC236}">
                    <a16:creationId xmlns:a16="http://schemas.microsoft.com/office/drawing/2014/main" id="{50FBB4D3-1D1C-41F7-856E-89287C5609D1}"/>
                  </a:ext>
                </a:extLst>
              </p:cNvPr>
              <p:cNvSpPr/>
              <p:nvPr/>
            </p:nvSpPr>
            <p:spPr bwMode="ltGray">
              <a:xfrm>
                <a:off x="10708694" y="2401820"/>
                <a:ext cx="1479509" cy="809235"/>
              </a:xfrm>
              <a:custGeom>
                <a:avLst/>
                <a:gdLst/>
                <a:ahLst/>
                <a:cxnLst/>
                <a:rect l="0" t="0" r="0" b="0"/>
                <a:pathLst>
                  <a:path w="1724025" h="942975">
                    <a:moveTo>
                      <a:pt x="861536" y="7144"/>
                    </a:moveTo>
                    <a:lnTo>
                      <a:pt x="7144" y="474821"/>
                    </a:lnTo>
                    <a:lnTo>
                      <a:pt x="861536"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74" name="Freeform: Shape 73">
                <a:extLst>
                  <a:ext uri="{FF2B5EF4-FFF2-40B4-BE49-F238E27FC236}">
                    <a16:creationId xmlns:a16="http://schemas.microsoft.com/office/drawing/2014/main" id="{2F5EE762-48D4-46D8-8ECD-7595053F7D6E}"/>
                  </a:ext>
                </a:extLst>
              </p:cNvPr>
              <p:cNvSpPr/>
              <p:nvPr/>
            </p:nvSpPr>
            <p:spPr bwMode="ltGray">
              <a:xfrm>
                <a:off x="11451715" y="2809296"/>
                <a:ext cx="734033" cy="1745983"/>
              </a:xfrm>
              <a:custGeom>
                <a:avLst/>
                <a:gdLst>
                  <a:gd name="connsiteX0" fmla="*/ 1709736 w 2565081"/>
                  <a:gd name="connsiteY0" fmla="*/ 0 h 2502215"/>
                  <a:gd name="connsiteX1" fmla="*/ 2565081 w 2565081"/>
                  <a:gd name="connsiteY1" fmla="*/ 467677 h 2502215"/>
                  <a:gd name="connsiteX2" fmla="*/ 1709736 w 2565081"/>
                  <a:gd name="connsiteY2" fmla="*/ 934402 h 2502215"/>
                  <a:gd name="connsiteX3" fmla="*/ 1709734 w 2565081"/>
                  <a:gd name="connsiteY3" fmla="*/ 934401 h 2502215"/>
                  <a:gd name="connsiteX4" fmla="*/ 1709734 w 2565081"/>
                  <a:gd name="connsiteY4" fmla="*/ 2035488 h 2502215"/>
                  <a:gd name="connsiteX5" fmla="*/ 1709738 w 2565081"/>
                  <a:gd name="connsiteY5" fmla="*/ 2035490 h 2502215"/>
                  <a:gd name="connsiteX6" fmla="*/ 855346 w 2565081"/>
                  <a:gd name="connsiteY6" fmla="*/ 2502215 h 2502215"/>
                  <a:gd name="connsiteX7" fmla="*/ 0 w 2565081"/>
                  <a:gd name="connsiteY7" fmla="*/ 2035490 h 2502215"/>
                  <a:gd name="connsiteX8" fmla="*/ 855345 w 2565081"/>
                  <a:gd name="connsiteY8" fmla="*/ 1567814 h 2502215"/>
                  <a:gd name="connsiteX9" fmla="*/ 855343 w 2565081"/>
                  <a:gd name="connsiteY9" fmla="*/ 1567813 h 2502215"/>
                  <a:gd name="connsiteX10" fmla="*/ 855343 w 2565081"/>
                  <a:gd name="connsiteY10" fmla="*/ 467677 h 2502215"/>
                  <a:gd name="connsiteX11" fmla="*/ 855343 w 2565081"/>
                  <a:gd name="connsiteY11" fmla="*/ 467675 h 2502215"/>
                  <a:gd name="connsiteX12" fmla="*/ 855345 w 2565081"/>
                  <a:gd name="connsiteY12" fmla="*/ 467676 h 2502215"/>
                  <a:gd name="connsiteX0" fmla="*/ 2565081 w 2671633"/>
                  <a:gd name="connsiteY0" fmla="*/ 467677 h 2502215"/>
                  <a:gd name="connsiteX1" fmla="*/ 1709736 w 2671633"/>
                  <a:gd name="connsiteY1" fmla="*/ 934402 h 2502215"/>
                  <a:gd name="connsiteX2" fmla="*/ 1709734 w 2671633"/>
                  <a:gd name="connsiteY2" fmla="*/ 934401 h 2502215"/>
                  <a:gd name="connsiteX3" fmla="*/ 1709734 w 2671633"/>
                  <a:gd name="connsiteY3" fmla="*/ 2035488 h 2502215"/>
                  <a:gd name="connsiteX4" fmla="*/ 1709738 w 2671633"/>
                  <a:gd name="connsiteY4" fmla="*/ 2035490 h 2502215"/>
                  <a:gd name="connsiteX5" fmla="*/ 855346 w 2671633"/>
                  <a:gd name="connsiteY5" fmla="*/ 2502215 h 2502215"/>
                  <a:gd name="connsiteX6" fmla="*/ 0 w 2671633"/>
                  <a:gd name="connsiteY6" fmla="*/ 2035490 h 2502215"/>
                  <a:gd name="connsiteX7" fmla="*/ 855345 w 2671633"/>
                  <a:gd name="connsiteY7" fmla="*/ 1567814 h 2502215"/>
                  <a:gd name="connsiteX8" fmla="*/ 855343 w 2671633"/>
                  <a:gd name="connsiteY8" fmla="*/ 1567813 h 2502215"/>
                  <a:gd name="connsiteX9" fmla="*/ 855343 w 2671633"/>
                  <a:gd name="connsiteY9" fmla="*/ 467677 h 2502215"/>
                  <a:gd name="connsiteX10" fmla="*/ 855343 w 2671633"/>
                  <a:gd name="connsiteY10" fmla="*/ 467675 h 2502215"/>
                  <a:gd name="connsiteX11" fmla="*/ 855345 w 2671633"/>
                  <a:gd name="connsiteY11" fmla="*/ 467676 h 2502215"/>
                  <a:gd name="connsiteX12" fmla="*/ 1709736 w 2671633"/>
                  <a:gd name="connsiteY12" fmla="*/ 0 h 2502215"/>
                  <a:gd name="connsiteX13" fmla="*/ 2671633 w 2671633"/>
                  <a:gd name="connsiteY13" fmla="*/ 574229 h 2502215"/>
                  <a:gd name="connsiteX0" fmla="*/ 2565081 w 2565081"/>
                  <a:gd name="connsiteY0" fmla="*/ 467677 h 2502215"/>
                  <a:gd name="connsiteX1" fmla="*/ 1709736 w 2565081"/>
                  <a:gd name="connsiteY1" fmla="*/ 934402 h 2502215"/>
                  <a:gd name="connsiteX2" fmla="*/ 1709734 w 2565081"/>
                  <a:gd name="connsiteY2" fmla="*/ 934401 h 2502215"/>
                  <a:gd name="connsiteX3" fmla="*/ 1709734 w 2565081"/>
                  <a:gd name="connsiteY3" fmla="*/ 2035488 h 2502215"/>
                  <a:gd name="connsiteX4" fmla="*/ 1709738 w 2565081"/>
                  <a:gd name="connsiteY4" fmla="*/ 2035490 h 2502215"/>
                  <a:gd name="connsiteX5" fmla="*/ 855346 w 2565081"/>
                  <a:gd name="connsiteY5" fmla="*/ 2502215 h 2502215"/>
                  <a:gd name="connsiteX6" fmla="*/ 0 w 2565081"/>
                  <a:gd name="connsiteY6" fmla="*/ 2035490 h 2502215"/>
                  <a:gd name="connsiteX7" fmla="*/ 855345 w 2565081"/>
                  <a:gd name="connsiteY7" fmla="*/ 1567814 h 2502215"/>
                  <a:gd name="connsiteX8" fmla="*/ 855343 w 2565081"/>
                  <a:gd name="connsiteY8" fmla="*/ 1567813 h 2502215"/>
                  <a:gd name="connsiteX9" fmla="*/ 855343 w 2565081"/>
                  <a:gd name="connsiteY9" fmla="*/ 467677 h 2502215"/>
                  <a:gd name="connsiteX10" fmla="*/ 855343 w 2565081"/>
                  <a:gd name="connsiteY10" fmla="*/ 467675 h 2502215"/>
                  <a:gd name="connsiteX11" fmla="*/ 855345 w 2565081"/>
                  <a:gd name="connsiteY11" fmla="*/ 467676 h 2502215"/>
                  <a:gd name="connsiteX12" fmla="*/ 1709736 w 2565081"/>
                  <a:gd name="connsiteY12" fmla="*/ 0 h 2502215"/>
                  <a:gd name="connsiteX0" fmla="*/ 2565081 w 2565081"/>
                  <a:gd name="connsiteY0" fmla="*/ 2 h 2034540"/>
                  <a:gd name="connsiteX1" fmla="*/ 1709736 w 2565081"/>
                  <a:gd name="connsiteY1" fmla="*/ 466727 h 2034540"/>
                  <a:gd name="connsiteX2" fmla="*/ 1709734 w 2565081"/>
                  <a:gd name="connsiteY2" fmla="*/ 466726 h 2034540"/>
                  <a:gd name="connsiteX3" fmla="*/ 1709734 w 2565081"/>
                  <a:gd name="connsiteY3" fmla="*/ 1567813 h 2034540"/>
                  <a:gd name="connsiteX4" fmla="*/ 1709738 w 2565081"/>
                  <a:gd name="connsiteY4" fmla="*/ 1567815 h 2034540"/>
                  <a:gd name="connsiteX5" fmla="*/ 855346 w 2565081"/>
                  <a:gd name="connsiteY5" fmla="*/ 2034540 h 2034540"/>
                  <a:gd name="connsiteX6" fmla="*/ 0 w 2565081"/>
                  <a:gd name="connsiteY6" fmla="*/ 1567815 h 2034540"/>
                  <a:gd name="connsiteX7" fmla="*/ 855345 w 2565081"/>
                  <a:gd name="connsiteY7" fmla="*/ 1100139 h 2034540"/>
                  <a:gd name="connsiteX8" fmla="*/ 855343 w 2565081"/>
                  <a:gd name="connsiteY8" fmla="*/ 1100138 h 2034540"/>
                  <a:gd name="connsiteX9" fmla="*/ 855343 w 2565081"/>
                  <a:gd name="connsiteY9" fmla="*/ 2 h 2034540"/>
                  <a:gd name="connsiteX10" fmla="*/ 855343 w 2565081"/>
                  <a:gd name="connsiteY10" fmla="*/ 0 h 2034540"/>
                  <a:gd name="connsiteX11" fmla="*/ 855345 w 2565081"/>
                  <a:gd name="connsiteY11" fmla="*/ 1 h 2034540"/>
                  <a:gd name="connsiteX0" fmla="*/ 1709736 w 1709737"/>
                  <a:gd name="connsiteY0" fmla="*/ 466727 h 2034540"/>
                  <a:gd name="connsiteX1" fmla="*/ 1709734 w 1709737"/>
                  <a:gd name="connsiteY1" fmla="*/ 466726 h 2034540"/>
                  <a:gd name="connsiteX2" fmla="*/ 1709734 w 1709737"/>
                  <a:gd name="connsiteY2" fmla="*/ 1567813 h 2034540"/>
                  <a:gd name="connsiteX3" fmla="*/ 1709738 w 1709737"/>
                  <a:gd name="connsiteY3" fmla="*/ 1567815 h 2034540"/>
                  <a:gd name="connsiteX4" fmla="*/ 855346 w 1709737"/>
                  <a:gd name="connsiteY4" fmla="*/ 2034540 h 2034540"/>
                  <a:gd name="connsiteX5" fmla="*/ 0 w 1709737"/>
                  <a:gd name="connsiteY5" fmla="*/ 1567815 h 2034540"/>
                  <a:gd name="connsiteX6" fmla="*/ 855345 w 1709737"/>
                  <a:gd name="connsiteY6" fmla="*/ 1100139 h 2034540"/>
                  <a:gd name="connsiteX7" fmla="*/ 855343 w 1709737"/>
                  <a:gd name="connsiteY7" fmla="*/ 1100138 h 2034540"/>
                  <a:gd name="connsiteX8" fmla="*/ 855343 w 1709737"/>
                  <a:gd name="connsiteY8" fmla="*/ 2 h 2034540"/>
                  <a:gd name="connsiteX9" fmla="*/ 855343 w 1709737"/>
                  <a:gd name="connsiteY9" fmla="*/ 0 h 2034540"/>
                  <a:gd name="connsiteX10" fmla="*/ 855345 w 1709737"/>
                  <a:gd name="connsiteY10" fmla="*/ 1 h 2034540"/>
                  <a:gd name="connsiteX0" fmla="*/ 1709736 w 1709738"/>
                  <a:gd name="connsiteY0" fmla="*/ 466727 h 2034540"/>
                  <a:gd name="connsiteX1" fmla="*/ 1709734 w 1709738"/>
                  <a:gd name="connsiteY1" fmla="*/ 1567813 h 2034540"/>
                  <a:gd name="connsiteX2" fmla="*/ 1709738 w 1709738"/>
                  <a:gd name="connsiteY2" fmla="*/ 1567815 h 2034540"/>
                  <a:gd name="connsiteX3" fmla="*/ 855346 w 1709738"/>
                  <a:gd name="connsiteY3" fmla="*/ 2034540 h 2034540"/>
                  <a:gd name="connsiteX4" fmla="*/ 0 w 1709738"/>
                  <a:gd name="connsiteY4" fmla="*/ 1567815 h 2034540"/>
                  <a:gd name="connsiteX5" fmla="*/ 855345 w 1709738"/>
                  <a:gd name="connsiteY5" fmla="*/ 1100139 h 2034540"/>
                  <a:gd name="connsiteX6" fmla="*/ 855343 w 1709738"/>
                  <a:gd name="connsiteY6" fmla="*/ 1100138 h 2034540"/>
                  <a:gd name="connsiteX7" fmla="*/ 855343 w 1709738"/>
                  <a:gd name="connsiteY7" fmla="*/ 2 h 2034540"/>
                  <a:gd name="connsiteX8" fmla="*/ 855343 w 1709738"/>
                  <a:gd name="connsiteY8" fmla="*/ 0 h 2034540"/>
                  <a:gd name="connsiteX9" fmla="*/ 855345 w 1709738"/>
                  <a:gd name="connsiteY9" fmla="*/ 1 h 2034540"/>
                  <a:gd name="connsiteX0" fmla="*/ 1709736 w 1709736"/>
                  <a:gd name="connsiteY0" fmla="*/ 466727 h 2034540"/>
                  <a:gd name="connsiteX1" fmla="*/ 1709734 w 1709736"/>
                  <a:gd name="connsiteY1" fmla="*/ 1567813 h 2034540"/>
                  <a:gd name="connsiteX2" fmla="*/ 855346 w 1709736"/>
                  <a:gd name="connsiteY2" fmla="*/ 2034540 h 2034540"/>
                  <a:gd name="connsiteX3" fmla="*/ 0 w 1709736"/>
                  <a:gd name="connsiteY3" fmla="*/ 1567815 h 2034540"/>
                  <a:gd name="connsiteX4" fmla="*/ 855345 w 1709736"/>
                  <a:gd name="connsiteY4" fmla="*/ 1100139 h 2034540"/>
                  <a:gd name="connsiteX5" fmla="*/ 855343 w 1709736"/>
                  <a:gd name="connsiteY5" fmla="*/ 1100138 h 2034540"/>
                  <a:gd name="connsiteX6" fmla="*/ 855343 w 1709736"/>
                  <a:gd name="connsiteY6" fmla="*/ 2 h 2034540"/>
                  <a:gd name="connsiteX7" fmla="*/ 855343 w 1709736"/>
                  <a:gd name="connsiteY7" fmla="*/ 0 h 2034540"/>
                  <a:gd name="connsiteX8" fmla="*/ 855345 w 1709736"/>
                  <a:gd name="connsiteY8" fmla="*/ 1 h 2034540"/>
                  <a:gd name="connsiteX0" fmla="*/ 1709734 w 1709734"/>
                  <a:gd name="connsiteY0" fmla="*/ 1567813 h 2034540"/>
                  <a:gd name="connsiteX1" fmla="*/ 855346 w 1709734"/>
                  <a:gd name="connsiteY1" fmla="*/ 2034540 h 2034540"/>
                  <a:gd name="connsiteX2" fmla="*/ 0 w 1709734"/>
                  <a:gd name="connsiteY2" fmla="*/ 1567815 h 2034540"/>
                  <a:gd name="connsiteX3" fmla="*/ 855345 w 1709734"/>
                  <a:gd name="connsiteY3" fmla="*/ 1100139 h 2034540"/>
                  <a:gd name="connsiteX4" fmla="*/ 855343 w 1709734"/>
                  <a:gd name="connsiteY4" fmla="*/ 1100138 h 2034540"/>
                  <a:gd name="connsiteX5" fmla="*/ 855343 w 1709734"/>
                  <a:gd name="connsiteY5" fmla="*/ 2 h 2034540"/>
                  <a:gd name="connsiteX6" fmla="*/ 855343 w 1709734"/>
                  <a:gd name="connsiteY6" fmla="*/ 0 h 2034540"/>
                  <a:gd name="connsiteX7" fmla="*/ 855345 w 1709734"/>
                  <a:gd name="connsiteY7" fmla="*/ 1 h 2034540"/>
                  <a:gd name="connsiteX0" fmla="*/ 855346 w 855346"/>
                  <a:gd name="connsiteY0" fmla="*/ 2034540 h 2034540"/>
                  <a:gd name="connsiteX1" fmla="*/ 0 w 855346"/>
                  <a:gd name="connsiteY1" fmla="*/ 1567815 h 2034540"/>
                  <a:gd name="connsiteX2" fmla="*/ 855345 w 855346"/>
                  <a:gd name="connsiteY2" fmla="*/ 1100139 h 2034540"/>
                  <a:gd name="connsiteX3" fmla="*/ 855343 w 855346"/>
                  <a:gd name="connsiteY3" fmla="*/ 1100138 h 2034540"/>
                  <a:gd name="connsiteX4" fmla="*/ 855343 w 855346"/>
                  <a:gd name="connsiteY4" fmla="*/ 2 h 2034540"/>
                  <a:gd name="connsiteX5" fmla="*/ 855343 w 855346"/>
                  <a:gd name="connsiteY5" fmla="*/ 0 h 2034540"/>
                  <a:gd name="connsiteX6" fmla="*/ 855345 w 855346"/>
                  <a:gd name="connsiteY6" fmla="*/ 1 h 203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5346" h="2034540">
                    <a:moveTo>
                      <a:pt x="855346" y="2034540"/>
                    </a:moveTo>
                    <a:lnTo>
                      <a:pt x="0" y="1567815"/>
                    </a:lnTo>
                    <a:lnTo>
                      <a:pt x="855345" y="1100139"/>
                    </a:lnTo>
                    <a:cubicBezTo>
                      <a:pt x="855344" y="1100139"/>
                      <a:pt x="855344" y="1100138"/>
                      <a:pt x="855343" y="1100138"/>
                    </a:cubicBezTo>
                    <a:lnTo>
                      <a:pt x="855343" y="2"/>
                    </a:lnTo>
                    <a:lnTo>
                      <a:pt x="855343" y="0"/>
                    </a:lnTo>
                    <a:cubicBezTo>
                      <a:pt x="855344" y="0"/>
                      <a:pt x="855344" y="1"/>
                      <a:pt x="855345" y="1"/>
                    </a:cubicBez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cxnSp>
            <p:nvCxnSpPr>
              <p:cNvPr id="75" name="Straight Connector 74">
                <a:extLst>
                  <a:ext uri="{FF2B5EF4-FFF2-40B4-BE49-F238E27FC236}">
                    <a16:creationId xmlns:a16="http://schemas.microsoft.com/office/drawing/2014/main" id="{5602528A-0204-4F83-A3CC-B19E5ED41C75}"/>
                  </a:ext>
                </a:extLst>
              </p:cNvPr>
              <p:cNvCxnSpPr/>
              <p:nvPr/>
            </p:nvCxnSpPr>
            <p:spPr bwMode="ltGray">
              <a:xfrm>
                <a:off x="9981203" y="5098858"/>
                <a:ext cx="733213" cy="400531"/>
              </a:xfrm>
              <a:prstGeom prst="line">
                <a:avLst/>
              </a:pr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cxnSp>
        </p:grpSp>
        <p:grpSp>
          <p:nvGrpSpPr>
            <p:cNvPr id="28" name="Group 27">
              <a:extLst>
                <a:ext uri="{FF2B5EF4-FFF2-40B4-BE49-F238E27FC236}">
                  <a16:creationId xmlns:a16="http://schemas.microsoft.com/office/drawing/2014/main" id="{570E694A-2FDE-4ED0-B17A-283BAEEEBC3F}"/>
                </a:ext>
              </a:extLst>
            </p:cNvPr>
            <p:cNvGrpSpPr/>
            <p:nvPr userDrawn="1"/>
          </p:nvGrpSpPr>
          <p:grpSpPr bwMode="ltGray">
            <a:xfrm>
              <a:off x="7545167" y="-21839"/>
              <a:ext cx="1192433" cy="1098538"/>
              <a:chOff x="7545167" y="-9139"/>
              <a:chExt cx="1192433" cy="1098538"/>
            </a:xfrm>
          </p:grpSpPr>
          <p:sp>
            <p:nvSpPr>
              <p:cNvPr id="33" name="Freeform: Shape 32">
                <a:extLst>
                  <a:ext uri="{FF2B5EF4-FFF2-40B4-BE49-F238E27FC236}">
                    <a16:creationId xmlns:a16="http://schemas.microsoft.com/office/drawing/2014/main" id="{3014F876-92BB-450A-A3A6-EB7B6C2CB558}"/>
                  </a:ext>
                </a:extLst>
              </p:cNvPr>
              <p:cNvSpPr/>
              <p:nvPr userDrawn="1"/>
            </p:nvSpPr>
            <p:spPr bwMode="ltGray">
              <a:xfrm>
                <a:off x="7550108" y="-9139"/>
                <a:ext cx="591604" cy="774738"/>
              </a:xfrm>
              <a:custGeom>
                <a:avLst/>
                <a:gdLst>
                  <a:gd name="connsiteX0" fmla="*/ 24121 w 591604"/>
                  <a:gd name="connsiteY0" fmla="*/ 0 h 774738"/>
                  <a:gd name="connsiteX1" fmla="*/ 591604 w 591604"/>
                  <a:gd name="connsiteY1" fmla="*/ 0 h 774738"/>
                  <a:gd name="connsiteX2" fmla="*/ 591604 w 591604"/>
                  <a:gd name="connsiteY2" fmla="*/ 451265 h 774738"/>
                  <a:gd name="connsiteX3" fmla="*/ 0 w 591604"/>
                  <a:gd name="connsiteY3" fmla="*/ 774738 h 774738"/>
                  <a:gd name="connsiteX4" fmla="*/ 0 w 591604"/>
                  <a:gd name="connsiteY4" fmla="*/ 13162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604" h="774738">
                    <a:moveTo>
                      <a:pt x="24121" y="0"/>
                    </a:moveTo>
                    <a:lnTo>
                      <a:pt x="591604" y="0"/>
                    </a:lnTo>
                    <a:lnTo>
                      <a:pt x="591604" y="451265"/>
                    </a:lnTo>
                    <a:lnTo>
                      <a:pt x="0" y="774738"/>
                    </a:lnTo>
                    <a:lnTo>
                      <a:pt x="0" y="13162"/>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34" name="Freeform: Shape 33">
                <a:extLst>
                  <a:ext uri="{FF2B5EF4-FFF2-40B4-BE49-F238E27FC236}">
                    <a16:creationId xmlns:a16="http://schemas.microsoft.com/office/drawing/2014/main" id="{1AFE4E51-6693-4C7C-9EE7-633EA9AAA2AC}"/>
                  </a:ext>
                </a:extLst>
              </p:cNvPr>
              <p:cNvSpPr/>
              <p:nvPr userDrawn="1"/>
            </p:nvSpPr>
            <p:spPr bwMode="ltGray">
              <a:xfrm>
                <a:off x="8141712" y="-9139"/>
                <a:ext cx="590944" cy="774738"/>
              </a:xfrm>
              <a:custGeom>
                <a:avLst/>
                <a:gdLst>
                  <a:gd name="connsiteX0" fmla="*/ 0 w 590944"/>
                  <a:gd name="connsiteY0" fmla="*/ 0 h 774738"/>
                  <a:gd name="connsiteX1" fmla="*/ 566850 w 590944"/>
                  <a:gd name="connsiteY1" fmla="*/ 0 h 774738"/>
                  <a:gd name="connsiteX2" fmla="*/ 590944 w 590944"/>
                  <a:gd name="connsiteY2" fmla="*/ 13162 h 774738"/>
                  <a:gd name="connsiteX3" fmla="*/ 590944 w 590944"/>
                  <a:gd name="connsiteY3" fmla="*/ 774738 h 774738"/>
                  <a:gd name="connsiteX4" fmla="*/ 0 w 590944"/>
                  <a:gd name="connsiteY4" fmla="*/ 451265 h 7747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0944" h="774738">
                    <a:moveTo>
                      <a:pt x="0" y="0"/>
                    </a:moveTo>
                    <a:lnTo>
                      <a:pt x="566850" y="0"/>
                    </a:lnTo>
                    <a:lnTo>
                      <a:pt x="590944" y="13162"/>
                    </a:lnTo>
                    <a:lnTo>
                      <a:pt x="590944" y="774738"/>
                    </a:lnTo>
                    <a:lnTo>
                      <a:pt x="0" y="451265"/>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Autofit/>
              </a:bodyPr>
              <a:lstStyle/>
              <a:p>
                <a:pPr lvl="0"/>
                <a:endParaRPr lang="en-US"/>
              </a:p>
            </p:txBody>
          </p:sp>
          <p:sp>
            <p:nvSpPr>
              <p:cNvPr id="58" name="Freeform: Shape 57">
                <a:extLst>
                  <a:ext uri="{FF2B5EF4-FFF2-40B4-BE49-F238E27FC236}">
                    <a16:creationId xmlns:a16="http://schemas.microsoft.com/office/drawing/2014/main" id="{522550D5-A578-4C33-B405-092D50801565}"/>
                  </a:ext>
                </a:extLst>
              </p:cNvPr>
              <p:cNvSpPr/>
              <p:nvPr userDrawn="1"/>
            </p:nvSpPr>
            <p:spPr bwMode="ltGray">
              <a:xfrm>
                <a:off x="7545167" y="437185"/>
                <a:ext cx="1192433" cy="652214"/>
              </a:xfrm>
              <a:custGeom>
                <a:avLst/>
                <a:gdLst/>
                <a:ahLst/>
                <a:cxnLst/>
                <a:rect l="0" t="0" r="0" b="0"/>
                <a:pathLst>
                  <a:path w="1724025" h="942975">
                    <a:moveTo>
                      <a:pt x="862489" y="7144"/>
                    </a:moveTo>
                    <a:lnTo>
                      <a:pt x="7144" y="474821"/>
                    </a:lnTo>
                    <a:lnTo>
                      <a:pt x="862489" y="941546"/>
                    </a:lnTo>
                    <a:lnTo>
                      <a:pt x="1716881" y="474821"/>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nvGrpSpPr>
            <p:cNvPr id="29" name="Group 28">
              <a:extLst>
                <a:ext uri="{FF2B5EF4-FFF2-40B4-BE49-F238E27FC236}">
                  <a16:creationId xmlns:a16="http://schemas.microsoft.com/office/drawing/2014/main" id="{6A5C88A0-A89F-42B9-B5E5-623E0E0D7555}"/>
                </a:ext>
              </a:extLst>
            </p:cNvPr>
            <p:cNvGrpSpPr/>
            <p:nvPr userDrawn="1"/>
          </p:nvGrpSpPr>
          <p:grpSpPr bwMode="ltGray">
            <a:xfrm>
              <a:off x="6256117" y="5896894"/>
              <a:ext cx="1057910" cy="971314"/>
              <a:chOff x="6256117" y="5896894"/>
              <a:chExt cx="1057910" cy="971314"/>
            </a:xfrm>
          </p:grpSpPr>
          <p:sp>
            <p:nvSpPr>
              <p:cNvPr id="30" name="Freeform: Shape 29">
                <a:extLst>
                  <a:ext uri="{FF2B5EF4-FFF2-40B4-BE49-F238E27FC236}">
                    <a16:creationId xmlns:a16="http://schemas.microsoft.com/office/drawing/2014/main" id="{C4AD7328-AEE6-43BE-8744-DE52D5F8CC2E}"/>
                  </a:ext>
                </a:extLst>
              </p:cNvPr>
              <p:cNvSpPr/>
              <p:nvPr userDrawn="1"/>
            </p:nvSpPr>
            <p:spPr bwMode="ltGray">
              <a:xfrm>
                <a:off x="6256117" y="5896894"/>
                <a:ext cx="532466" cy="971314"/>
              </a:xfrm>
              <a:custGeom>
                <a:avLst/>
                <a:gdLst/>
                <a:ahLst/>
                <a:cxnLst/>
                <a:rect l="0" t="0" r="0" b="0"/>
                <a:pathLst>
                  <a:path w="866775" h="1581150">
                    <a:moveTo>
                      <a:pt x="862489" y="1107281"/>
                    </a:moveTo>
                    <a:lnTo>
                      <a:pt x="7144" y="1574959"/>
                    </a:lnTo>
                    <a:lnTo>
                      <a:pt x="7144" y="473869"/>
                    </a:lnTo>
                    <a:lnTo>
                      <a:pt x="862489"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1" name="Freeform: Shape 30">
                <a:extLst>
                  <a:ext uri="{FF2B5EF4-FFF2-40B4-BE49-F238E27FC236}">
                    <a16:creationId xmlns:a16="http://schemas.microsoft.com/office/drawing/2014/main" id="{90DC1356-0D84-4394-B0FF-A91903B8585E}"/>
                  </a:ext>
                </a:extLst>
              </p:cNvPr>
              <p:cNvSpPr/>
              <p:nvPr userDrawn="1"/>
            </p:nvSpPr>
            <p:spPr bwMode="ltGray">
              <a:xfrm>
                <a:off x="6781561" y="5896894"/>
                <a:ext cx="532466" cy="971314"/>
              </a:xfrm>
              <a:custGeom>
                <a:avLst/>
                <a:gdLst/>
                <a:ahLst/>
                <a:cxnLst/>
                <a:rect l="0" t="0" r="0" b="0"/>
                <a:pathLst>
                  <a:path w="866775" h="1581150">
                    <a:moveTo>
                      <a:pt x="7144" y="1107281"/>
                    </a:moveTo>
                    <a:lnTo>
                      <a:pt x="861536" y="1574959"/>
                    </a:lnTo>
                    <a:lnTo>
                      <a:pt x="861536" y="473869"/>
                    </a:lnTo>
                    <a:lnTo>
                      <a:pt x="7144" y="7144"/>
                    </a:lnTo>
                    <a:close/>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sp>
            <p:nvSpPr>
              <p:cNvPr id="32" name="Freeform: Shape 31">
                <a:extLst>
                  <a:ext uri="{FF2B5EF4-FFF2-40B4-BE49-F238E27FC236}">
                    <a16:creationId xmlns:a16="http://schemas.microsoft.com/office/drawing/2014/main" id="{5CA4391C-EE34-4D39-AC03-6D3272F213DC}"/>
                  </a:ext>
                </a:extLst>
              </p:cNvPr>
              <p:cNvSpPr/>
              <p:nvPr userDrawn="1"/>
            </p:nvSpPr>
            <p:spPr bwMode="ltGray">
              <a:xfrm>
                <a:off x="6260506" y="6577107"/>
                <a:ext cx="1050305" cy="287297"/>
              </a:xfrm>
              <a:custGeom>
                <a:avLst/>
                <a:gdLst>
                  <a:gd name="connsiteX0" fmla="*/ 855344 w 1709736"/>
                  <a:gd name="connsiteY0" fmla="*/ 934401 h 1083252"/>
                  <a:gd name="connsiteX1" fmla="*/ 1709736 w 1709736"/>
                  <a:gd name="connsiteY1" fmla="*/ 467676 h 1083252"/>
                  <a:gd name="connsiteX2" fmla="*/ 855344 w 1709736"/>
                  <a:gd name="connsiteY2" fmla="*/ -1 h 1083252"/>
                  <a:gd name="connsiteX3" fmla="*/ -1 w 1709736"/>
                  <a:gd name="connsiteY3" fmla="*/ 467676 h 1083252"/>
                  <a:gd name="connsiteX4" fmla="*/ 1004194 w 1709736"/>
                  <a:gd name="connsiteY4" fmla="*/ 1083251 h 1083252"/>
                  <a:gd name="connsiteX0" fmla="*/ 855346 w 1709738"/>
                  <a:gd name="connsiteY0" fmla="*/ 934403 h 934403"/>
                  <a:gd name="connsiteX1" fmla="*/ 1709738 w 1709738"/>
                  <a:gd name="connsiteY1" fmla="*/ 467678 h 934403"/>
                  <a:gd name="connsiteX2" fmla="*/ 855346 w 1709738"/>
                  <a:gd name="connsiteY2" fmla="*/ 1 h 934403"/>
                  <a:gd name="connsiteX3" fmla="*/ 1 w 1709738"/>
                  <a:gd name="connsiteY3" fmla="*/ 467678 h 934403"/>
                  <a:gd name="connsiteX0" fmla="*/ 1709736 w 1709736"/>
                  <a:gd name="connsiteY0" fmla="*/ 467676 h 467676"/>
                  <a:gd name="connsiteX1" fmla="*/ 855344 w 1709736"/>
                  <a:gd name="connsiteY1" fmla="*/ -1 h 467676"/>
                  <a:gd name="connsiteX2" fmla="*/ -1 w 1709736"/>
                  <a:gd name="connsiteY2" fmla="*/ 467676 h 467676"/>
                </a:gdLst>
                <a:ahLst/>
                <a:cxnLst>
                  <a:cxn ang="0">
                    <a:pos x="connsiteX0" y="connsiteY0"/>
                  </a:cxn>
                  <a:cxn ang="0">
                    <a:pos x="connsiteX1" y="connsiteY1"/>
                  </a:cxn>
                  <a:cxn ang="0">
                    <a:pos x="connsiteX2" y="connsiteY2"/>
                  </a:cxn>
                </a:cxnLst>
                <a:rect l="l" t="t" r="r" b="b"/>
                <a:pathLst>
                  <a:path w="1709736" h="467676">
                    <a:moveTo>
                      <a:pt x="1709736" y="467676"/>
                    </a:moveTo>
                    <a:lnTo>
                      <a:pt x="855344" y="-1"/>
                    </a:lnTo>
                    <a:lnTo>
                      <a:pt x="-1" y="467676"/>
                    </a:lnTo>
                  </a:path>
                </a:pathLst>
              </a:custGeom>
              <a:noFill/>
              <a:ln w="17463" cap="flat">
                <a:solidFill>
                  <a:srgbClr val="D83B0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pPr lvl="0"/>
                <a:endParaRPr lang="en-US"/>
              </a:p>
            </p:txBody>
          </p:sp>
        </p:grpSp>
      </p:grpSp>
    </p:spTree>
    <p:extLst>
      <p:ext uri="{BB962C8B-B14F-4D97-AF65-F5344CB8AC3E}">
        <p14:creationId xmlns:p14="http://schemas.microsoft.com/office/powerpoint/2010/main" val="32405322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77178281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80286070"/>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rgbClr val="E6E6E6"/>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a:gradFill>
                  <a:gsLst>
                    <a:gs pos="0">
                      <a:schemeClr val="tx1"/>
                    </a:gs>
                    <a:gs pos="100000">
                      <a:schemeClr val="tx1"/>
                    </a:gs>
                  </a:gsLst>
                  <a:lin ang="5400000" scaled="0"/>
                </a:gradFill>
                <a:cs typeface="Segoe UI" pitchFamily="34" charset="0"/>
              </a:rPr>
              <a:t>© Copyright Microsoft Corporation. All rights reserved. </a:t>
            </a:r>
          </a:p>
        </p:txBody>
      </p:sp>
      <p:pic>
        <p:nvPicPr>
          <p:cNvPr id="4" name="MS logo gray - EMF" descr="Microsoft logo, gray text version">
            <a:extLst>
              <a:ext uri="{FF2B5EF4-FFF2-40B4-BE49-F238E27FC236}">
                <a16:creationId xmlns:a16="http://schemas.microsoft.com/office/drawing/2014/main" id="{C2F26819-B90F-4C18-ACFE-2E5E212772D1}"/>
              </a:ext>
            </a:extLst>
          </p:cNvPr>
          <p:cNvPicPr>
            <a:picLocks noChangeAspect="1"/>
          </p:cNvPicPr>
          <p:nvPr userDrawn="1"/>
        </p:nvPicPr>
        <p:blipFill>
          <a:blip r:embed="rId2"/>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40187686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821AA6-9B16-4C3F-D9F3-2DF89B02C00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87D17E2-E3C1-7AE5-F4C0-DBF4BA22B1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D94DF17-962B-6BC8-20A0-02224CE193D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EFE16E5-07D3-057E-13F7-2C0609F54E7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E323D4F-1153-FB4D-913E-176E0FCB4D7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48A3F8E-5667-7C9B-CBEE-973F0A9A0D25}"/>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8" name="Footer Placeholder 7">
            <a:extLst>
              <a:ext uri="{FF2B5EF4-FFF2-40B4-BE49-F238E27FC236}">
                <a16:creationId xmlns:a16="http://schemas.microsoft.com/office/drawing/2014/main" id="{89B15C0F-4EC5-D527-D65B-8C7200674E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642B49-DAB7-D46C-68B2-E04CEB63E11E}"/>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347436538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a:t>Next:</a:t>
            </a:r>
          </a:p>
        </p:txBody>
      </p:sp>
    </p:spTree>
    <p:extLst>
      <p:ext uri="{BB962C8B-B14F-4D97-AF65-F5344CB8AC3E}">
        <p14:creationId xmlns:p14="http://schemas.microsoft.com/office/powerpoint/2010/main" val="3233213102"/>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75000"/>
                  </a:schemeClr>
                </a:solidFill>
              </a:defRPr>
            </a:lvl1p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838200" y="6356351"/>
            <a:ext cx="2743200" cy="365125"/>
          </a:xfrm>
          <a:prstGeom prst="rect">
            <a:avLst/>
          </a:prstGeom>
        </p:spPr>
        <p:txBody>
          <a:bodyPr/>
          <a:lstStyle/>
          <a:p>
            <a:fld id="{E50B7306-96B9-40B1-857B-C98D06E4E09F}" type="datetimeFigureOut">
              <a:rPr lang="en-US" smtClean="0"/>
              <a:t>5/11/2023</a:t>
            </a:fld>
            <a:endParaRPr lang="en-US"/>
          </a:p>
        </p:txBody>
      </p:sp>
      <p:sp>
        <p:nvSpPr>
          <p:cNvPr id="5" name="Footer Placeholder 4"/>
          <p:cNvSpPr>
            <a:spLocks noGrp="1"/>
          </p:cNvSpPr>
          <p:nvPr>
            <p:ph type="ftr" sz="quarter" idx="11"/>
          </p:nvPr>
        </p:nvSpPr>
        <p:spPr>
          <a:xfrm>
            <a:off x="4038600" y="6356351"/>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1"/>
            <a:ext cx="2743200" cy="365125"/>
          </a:xfrm>
          <a:prstGeom prst="rect">
            <a:avLst/>
          </a:prstGeom>
        </p:spPr>
        <p:txBody>
          <a:bodyPr/>
          <a:lstStyle/>
          <a:p>
            <a:fld id="{BD3EF20A-6706-428D-92AC-6D0000DCD27F}" type="slidenum">
              <a:rPr lang="en-US" smtClean="0"/>
              <a:t>‹#›</a:t>
            </a:fld>
            <a:endParaRPr lang="en-US"/>
          </a:p>
        </p:txBody>
      </p:sp>
    </p:spTree>
    <p:extLst>
      <p:ext uri="{BB962C8B-B14F-4D97-AF65-F5344CB8AC3E}">
        <p14:creationId xmlns:p14="http://schemas.microsoft.com/office/powerpoint/2010/main" val="231497826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userDrawn="1">
  <p:cSld name="Dem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667512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a:t>Speaker name</a:t>
            </a:r>
          </a:p>
        </p:txBody>
      </p:sp>
      <p:pic>
        <p:nvPicPr>
          <p:cNvPr id="4" name="Picture 3">
            <a:extLst>
              <a:ext uri="{FF2B5EF4-FFF2-40B4-BE49-F238E27FC236}">
                <a16:creationId xmlns:a16="http://schemas.microsoft.com/office/drawing/2014/main" id="{3071028E-16C3-4002-B04C-173B0E47CA17}"/>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35438908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userDrawn="1">
  <p:cSld name="2_Title and Content">
    <p:spTree>
      <p:nvGrpSpPr>
        <p:cNvPr id="1" name=""/>
        <p:cNvGrpSpPr/>
        <p:nvPr/>
      </p:nvGrpSpPr>
      <p:grpSpPr>
        <a:xfrm>
          <a:off x="0" y="0"/>
          <a:ext cx="0" cy="0"/>
          <a:chOff x="0" y="0"/>
          <a:chExt cx="0" cy="0"/>
        </a:xfrm>
      </p:grpSpPr>
      <p:sp>
        <p:nvSpPr>
          <p:cNvPr id="6" name="Title 5"/>
          <p:cNvSpPr>
            <a:spLocks noGrp="1"/>
          </p:cNvSpPr>
          <p:nvPr>
            <p:ph type="title" hasCustomPrompt="1"/>
          </p:nvPr>
        </p:nvSpPr>
        <p:spPr/>
        <p:txBody>
          <a:bodyPr/>
          <a:lstStyle/>
          <a:p>
            <a:r>
              <a:rPr lang="en-US"/>
              <a:t>CLICK TO EDIT MASTER TITLE STYLE</a:t>
            </a:r>
          </a:p>
        </p:txBody>
      </p:sp>
      <p:sp>
        <p:nvSpPr>
          <p:cNvPr id="2" name="Footer Placeholder 1"/>
          <p:cNvSpPr>
            <a:spLocks noGrp="1"/>
          </p:cNvSpPr>
          <p:nvPr>
            <p:ph type="ftr" sz="quarter" idx="11"/>
          </p:nvPr>
        </p:nvSpPr>
        <p:spPr>
          <a:xfrm>
            <a:off x="4038600" y="6402345"/>
            <a:ext cx="4114800" cy="348894"/>
          </a:xfrm>
          <a:prstGeom prst="rect">
            <a:avLst/>
          </a:prstGeom>
        </p:spPr>
        <p:txBody>
          <a:bodyPr/>
          <a:lstStyle/>
          <a:p>
            <a:r>
              <a:rPr lang="en-US"/>
              <a:t>WDG ENGINEERING SYSTEM - MICROSOFT CONFIDENTIAL</a:t>
            </a:r>
          </a:p>
        </p:txBody>
      </p:sp>
      <p:sp>
        <p:nvSpPr>
          <p:cNvPr id="3" name="Slide Number Placeholder 2"/>
          <p:cNvSpPr>
            <a:spLocks noGrp="1"/>
          </p:cNvSpPr>
          <p:nvPr>
            <p:ph type="sldNum" sz="quarter" idx="12"/>
          </p:nvPr>
        </p:nvSpPr>
        <p:spPr/>
        <p:txBody>
          <a:bodyPr/>
          <a:lstStyle/>
          <a:p>
            <a:fld id="{DD4B8DBC-D15E-4382-8901-A718788838FE}" type="slidenum">
              <a:rPr lang="en-US" smtClean="0"/>
              <a:pPr/>
              <a:t>‹#›</a:t>
            </a:fld>
            <a:endParaRPr lang="en-US"/>
          </a:p>
        </p:txBody>
      </p:sp>
      <p:sp>
        <p:nvSpPr>
          <p:cNvPr id="9" name="Content Placeholder 8"/>
          <p:cNvSpPr>
            <a:spLocks noGrp="1"/>
          </p:cNvSpPr>
          <p:nvPr>
            <p:ph sz="quarter" idx="13"/>
          </p:nvPr>
        </p:nvSpPr>
        <p:spPr>
          <a:xfrm>
            <a:off x="236388" y="958170"/>
            <a:ext cx="11713644" cy="52902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11544459"/>
      </p:ext>
    </p:extLst>
  </p:cSld>
  <p:clrMapOvr>
    <a:masterClrMapping/>
  </p:clrMapOvr>
  <p:transition>
    <p:fade/>
  </p:transition>
</p:sldLayout>
</file>

<file path=ppt/slideLayouts/slideLayout54.xml><?xml version="1.0" encoding="utf-8"?>
<p:sldLayout xmlns:a="http://schemas.openxmlformats.org/drawingml/2006/main" xmlns:r="http://schemas.openxmlformats.org/officeDocument/2006/relationships" xmlns:p="http://schemas.openxmlformats.org/presentationml/2006/main" userDrawn="1">
  <p:cSld name="Blank White">
    <p:bg>
      <p:bgPr>
        <a:solidFill>
          <a:schemeClr val="bg1"/>
        </a:solidFill>
        <a:effectLst/>
      </p:bgPr>
    </p:bg>
    <p:spTree>
      <p:nvGrpSpPr>
        <p:cNvPr id="1" name=""/>
        <p:cNvGrpSpPr/>
        <p:nvPr/>
      </p:nvGrpSpPr>
      <p:grpSpPr>
        <a:xfrm>
          <a:off x="0" y="0"/>
          <a:ext cx="0" cy="0"/>
          <a:chOff x="0" y="0"/>
          <a:chExt cx="0" cy="0"/>
        </a:xfrm>
      </p:grpSpPr>
      <p:sp>
        <p:nvSpPr>
          <p:cNvPr id="2" name="TextBox 1"/>
          <p:cNvSpPr txBox="1"/>
          <p:nvPr userDrawn="1"/>
        </p:nvSpPr>
        <p:spPr>
          <a:xfrm>
            <a:off x="297677" y="6379834"/>
            <a:ext cx="1395659" cy="164212"/>
          </a:xfrm>
          <a:prstGeom prst="rect">
            <a:avLst/>
          </a:prstGeom>
          <a:noFill/>
        </p:spPr>
        <p:txBody>
          <a:bodyPr wrap="square" lIns="0" tIns="0" rIns="0" bIns="0" rtlCol="0" anchor="t">
            <a:spAutoFit/>
          </a:bodyPr>
          <a:lstStyle/>
          <a:p>
            <a:pPr algn="l"/>
            <a:r>
              <a:rPr lang="en-US" sz="1067">
                <a:solidFill>
                  <a:schemeClr val="bg1"/>
                </a:solidFill>
                <a:latin typeface="Segoe UI"/>
                <a:cs typeface="Segoe UI"/>
              </a:rPr>
              <a:t>Microsoft Confidential</a:t>
            </a:r>
          </a:p>
        </p:txBody>
      </p:sp>
    </p:spTree>
    <p:extLst>
      <p:ext uri="{BB962C8B-B14F-4D97-AF65-F5344CB8AC3E}">
        <p14:creationId xmlns:p14="http://schemas.microsoft.com/office/powerpoint/2010/main" val="1261247259"/>
      </p:ext>
    </p:extLst>
  </p:cSld>
  <p:clrMapOvr>
    <a:masterClrMapping/>
  </p:clrMapOvr>
  <p:extLst>
    <p:ext uri="{DCECCB84-F9BA-43D5-87BE-67443E8EF086}">
      <p15:sldGuideLst xmlns:p15="http://schemas.microsoft.com/office/powerpoint/2012/main"/>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userDrawn="1">
  <p:cSld name="Video slide">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667512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1"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a:t>Video</a:t>
            </a:r>
          </a:p>
        </p:txBody>
      </p:sp>
      <p:pic>
        <p:nvPicPr>
          <p:cNvPr id="3" name="Picture 2">
            <a:extLst>
              <a:ext uri="{FF2B5EF4-FFF2-40B4-BE49-F238E27FC236}">
                <a16:creationId xmlns:a16="http://schemas.microsoft.com/office/drawing/2014/main" id="{BCE48BC3-17FF-42D3-9B26-17258F2E572A}"/>
              </a:ext>
            </a:extLst>
          </p:cNvPr>
          <p:cNvPicPr>
            <a:picLocks noChangeAspect="1"/>
          </p:cNvPicPr>
          <p:nvPr userDrawn="1"/>
        </p:nvPicPr>
        <p:blipFill rotWithShape="1">
          <a:blip r:embed="rId2"/>
          <a:srcRect t="16745" r="7128" b="16745"/>
          <a:stretch/>
        </p:blipFill>
        <p:spPr>
          <a:xfrm>
            <a:off x="4920482" y="0"/>
            <a:ext cx="7176267" cy="6858000"/>
          </a:xfrm>
          <a:prstGeom prst="rect">
            <a:avLst/>
          </a:prstGeom>
        </p:spPr>
      </p:pic>
    </p:spTree>
    <p:extLst>
      <p:ext uri="{BB962C8B-B14F-4D97-AF65-F5344CB8AC3E}">
        <p14:creationId xmlns:p14="http://schemas.microsoft.com/office/powerpoint/2010/main" val="406484488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userDrawn="1">
  <p:cSld name="Base Layout, Primary Color (No bulle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6" name="Text Placeholder 5"/>
          <p:cNvSpPr>
            <a:spLocks noGrp="1"/>
          </p:cNvSpPr>
          <p:nvPr>
            <p:ph type="body" sz="quarter" idx="10"/>
          </p:nvPr>
        </p:nvSpPr>
        <p:spPr>
          <a:xfrm>
            <a:off x="269304" y="1189178"/>
            <a:ext cx="11653395" cy="1612749"/>
          </a:xfrm>
        </p:spPr>
        <p:txBody>
          <a:bodyPr/>
          <a:lstStyle>
            <a:lvl1pPr marL="0" indent="0">
              <a:buNone/>
              <a:defRPr>
                <a:solidFill>
                  <a:schemeClr val="accent1"/>
                </a:solidFill>
              </a:defRPr>
            </a:lvl1pPr>
            <a:lvl2pPr marL="0" indent="0">
              <a:buFontTx/>
              <a:buNone/>
              <a:defRPr sz="2000">
                <a:solidFill>
                  <a:srgbClr val="505050"/>
                </a:solidFill>
              </a:defRPr>
            </a:lvl2pPr>
            <a:lvl3pPr marL="224078" indent="0">
              <a:buNone/>
              <a:defRPr>
                <a:solidFill>
                  <a:srgbClr val="505050"/>
                </a:solidFill>
              </a:defRPr>
            </a:lvl3pPr>
            <a:lvl4pPr marL="448155" indent="0">
              <a:buNone/>
              <a:defRPr>
                <a:solidFill>
                  <a:srgbClr val="505050"/>
                </a:solidFill>
              </a:defRPr>
            </a:lvl4pPr>
            <a:lvl5pPr marL="672234" indent="0">
              <a:buNone/>
              <a:defRPr>
                <a:solidFill>
                  <a:srgbClr val="505050"/>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Footer Placeholder 2"/>
          <p:cNvSpPr>
            <a:spLocks noGrp="1"/>
          </p:cNvSpPr>
          <p:nvPr>
            <p:ph type="ftr" sz="quarter" idx="11"/>
          </p:nvPr>
        </p:nvSpPr>
        <p:spPr/>
        <p:txBody>
          <a:bodyPr/>
          <a:lstStyle/>
          <a:p>
            <a:r>
              <a:rPr lang="en-US"/>
              <a:t>Document name here</a:t>
            </a:r>
          </a:p>
        </p:txBody>
      </p:sp>
      <p:sp>
        <p:nvSpPr>
          <p:cNvPr id="7" name="Slide Number Placeholder 6"/>
          <p:cNvSpPr>
            <a:spLocks noGrp="1"/>
          </p:cNvSpPr>
          <p:nvPr>
            <p:ph type="sldNum" sz="quarter" idx="12"/>
          </p:nvPr>
        </p:nvSpPr>
        <p:spPr/>
        <p:txBody>
          <a:bodyPr/>
          <a:lstStyle/>
          <a:p>
            <a:fld id="{1A59820E-5969-4ECB-9019-D735C2082EC2}" type="slidenum">
              <a:rPr lang="en-US" smtClean="0"/>
              <a:pPr/>
              <a:t>‹#›</a:t>
            </a:fld>
            <a:endParaRPr lang="en-US"/>
          </a:p>
        </p:txBody>
      </p:sp>
    </p:spTree>
    <p:extLst>
      <p:ext uri="{BB962C8B-B14F-4D97-AF65-F5344CB8AC3E}">
        <p14:creationId xmlns:p14="http://schemas.microsoft.com/office/powerpoint/2010/main" val="774838442"/>
      </p:ext>
    </p:extLst>
  </p:cSld>
  <p:clrMapOvr>
    <a:masterClrMapping/>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AD3D71-0731-9ACA-DF43-6AC551917D5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1AB736B-63C3-90B4-5038-AA96DFBA8D17}"/>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4" name="Footer Placeholder 3">
            <a:extLst>
              <a:ext uri="{FF2B5EF4-FFF2-40B4-BE49-F238E27FC236}">
                <a16:creationId xmlns:a16="http://schemas.microsoft.com/office/drawing/2014/main" id="{68F75505-4BA5-8E77-2E7E-32A28A305B4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ED12623-E3CB-EF31-B12D-0D7D35A110FD}"/>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33612969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3B3AF8-FE93-3E12-ABCA-D8EAF9CAE126}"/>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3" name="Footer Placeholder 2">
            <a:extLst>
              <a:ext uri="{FF2B5EF4-FFF2-40B4-BE49-F238E27FC236}">
                <a16:creationId xmlns:a16="http://schemas.microsoft.com/office/drawing/2014/main" id="{E57BC644-9629-3950-4F9E-77F081E950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20F4EFB-123D-62F3-6773-22D707576B95}"/>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20565959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F680D-415F-7F43-99F0-7145EC7856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9600F4-B99D-4409-E286-05F849468FB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6F3132-B4B9-3184-FA52-47B64217E4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DB1F0BD-B147-7DEA-6033-9B2A9822637C}"/>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6" name="Footer Placeholder 5">
            <a:extLst>
              <a:ext uri="{FF2B5EF4-FFF2-40B4-BE49-F238E27FC236}">
                <a16:creationId xmlns:a16="http://schemas.microsoft.com/office/drawing/2014/main" id="{04427CA0-52C0-C676-55DF-0D80A8E572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9E6150-ADF0-3DD4-3AF6-F28DCAC4A006}"/>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12365153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57F328-784E-CE1A-F6A2-049AA0B0E73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C53782D-203B-71D2-4AB0-C969FF55B1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04864E9-5DFD-CFCA-DDD4-B1A314965F0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2F5F4A-BB9E-D753-63CB-B901ABBA9AC3}"/>
              </a:ext>
            </a:extLst>
          </p:cNvPr>
          <p:cNvSpPr>
            <a:spLocks noGrp="1"/>
          </p:cNvSpPr>
          <p:nvPr>
            <p:ph type="dt" sz="half" idx="10"/>
          </p:nvPr>
        </p:nvSpPr>
        <p:spPr/>
        <p:txBody>
          <a:bodyPr/>
          <a:lstStyle/>
          <a:p>
            <a:fld id="{76C72A36-1CD7-43E6-A127-54093463066D}" type="datetimeFigureOut">
              <a:rPr lang="en-US" smtClean="0"/>
              <a:t>5/11/2023</a:t>
            </a:fld>
            <a:endParaRPr lang="en-US"/>
          </a:p>
        </p:txBody>
      </p:sp>
      <p:sp>
        <p:nvSpPr>
          <p:cNvPr id="6" name="Footer Placeholder 5">
            <a:extLst>
              <a:ext uri="{FF2B5EF4-FFF2-40B4-BE49-F238E27FC236}">
                <a16:creationId xmlns:a16="http://schemas.microsoft.com/office/drawing/2014/main" id="{818B2E08-8EB6-2226-633A-44647252E6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17F39C0-79BA-ED7C-2183-6480B19CBB53}"/>
              </a:ext>
            </a:extLst>
          </p:cNvPr>
          <p:cNvSpPr>
            <a:spLocks noGrp="1"/>
          </p:cNvSpPr>
          <p:nvPr>
            <p:ph type="sldNum" sz="quarter" idx="12"/>
          </p:nvPr>
        </p:nvSpPr>
        <p:spPr/>
        <p:txBody>
          <a:bodyPr/>
          <a:lstStyle/>
          <a:p>
            <a:fld id="{D5F4C834-EC99-4A1D-BCE9-BFFDA46C4600}" type="slidenum">
              <a:rPr lang="en-US" smtClean="0"/>
              <a:t>‹#›</a:t>
            </a:fld>
            <a:endParaRPr lang="en-US"/>
          </a:p>
        </p:txBody>
      </p:sp>
    </p:spTree>
    <p:extLst>
      <p:ext uri="{BB962C8B-B14F-4D97-AF65-F5344CB8AC3E}">
        <p14:creationId xmlns:p14="http://schemas.microsoft.com/office/powerpoint/2010/main" val="39578857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23" Type="http://schemas.openxmlformats.org/officeDocument/2006/relationships/image" Target="../media/image1.emf"/><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26" Type="http://schemas.openxmlformats.org/officeDocument/2006/relationships/image" Target="../media/image9.emf"/><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5" Type="http://schemas.openxmlformats.org/officeDocument/2006/relationships/theme" Target="../theme/theme3.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24" Type="http://schemas.openxmlformats.org/officeDocument/2006/relationships/slideLayout" Target="../slideLayouts/slideLayout56.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23" Type="http://schemas.openxmlformats.org/officeDocument/2006/relationships/slideLayout" Target="../slideLayouts/slideLayout55.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slideLayout" Target="../slideLayouts/slideLayout5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5F0BEB3-60FF-F378-8492-7A02D5784A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2C601C3-D44B-DCF9-7445-13EE1ADD1ED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279DD3F-7A1F-6CB6-F88E-1E4E481959F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C72A36-1CD7-43E6-A127-54093463066D}" type="datetimeFigureOut">
              <a:rPr lang="en-US" smtClean="0"/>
              <a:t>5/11/2023</a:t>
            </a:fld>
            <a:endParaRPr lang="en-US"/>
          </a:p>
        </p:txBody>
      </p:sp>
      <p:sp>
        <p:nvSpPr>
          <p:cNvPr id="5" name="Footer Placeholder 4">
            <a:extLst>
              <a:ext uri="{FF2B5EF4-FFF2-40B4-BE49-F238E27FC236}">
                <a16:creationId xmlns:a16="http://schemas.microsoft.com/office/drawing/2014/main" id="{E7E14140-AAC6-BDA2-E920-07483DAD49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5B65C44-EEBC-4217-9BBD-77193B28FF4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F4C834-EC99-4A1D-BCE9-BFFDA46C4600}" type="slidenum">
              <a:rPr lang="en-US" smtClean="0"/>
              <a:t>‹#›</a:t>
            </a:fld>
            <a:endParaRPr lang="en-US"/>
          </a:p>
        </p:txBody>
      </p:sp>
    </p:spTree>
    <p:extLst>
      <p:ext uri="{BB962C8B-B14F-4D97-AF65-F5344CB8AC3E}">
        <p14:creationId xmlns:p14="http://schemas.microsoft.com/office/powerpoint/2010/main" val="14349572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5" name="Picture 4"/>
          <p:cNvPicPr>
            <a:picLocks noChangeAspect="1"/>
          </p:cNvPicPr>
          <p:nvPr userDrawn="1"/>
        </p:nvPicPr>
        <p:blipFill>
          <a:blip r:embed="rId23"/>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8914330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26">
            <a:extLst>
              <a:ext uri="{28A0092B-C50C-407E-A947-70E740481C1C}">
                <a14:useLocalDpi xmlns:a14="http://schemas.microsoft.com/office/drawing/2010/main"/>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65354560"/>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 id="2147483696" r:id="rId14"/>
    <p:sldLayoutId id="2147483697" r:id="rId15"/>
    <p:sldLayoutId id="2147483698" r:id="rId16"/>
    <p:sldLayoutId id="2147483699" r:id="rId17"/>
    <p:sldLayoutId id="2147483700" r:id="rId18"/>
    <p:sldLayoutId id="2147483701" r:id="rId19"/>
    <p:sldLayoutId id="2147483702" r:id="rId20"/>
    <p:sldLayoutId id="2147483703" r:id="rId21"/>
    <p:sldLayoutId id="2147483704" r:id="rId22"/>
    <p:sldLayoutId id="2147483705" r:id="rId23"/>
    <p:sldLayoutId id="2147483706" r:id="rId24"/>
  </p:sldLayoutIdLst>
  <p:transition>
    <p:fade/>
  </p:transition>
  <p:hf sldNum="0" hdr="0" ftr="0" dt="0"/>
  <p:txStyles>
    <p:titleStyle>
      <a:lvl1pPr algn="l" defTabSz="932742" rtl="0" eaLnBrk="1" latinLnBrk="0" hangingPunct="1">
        <a:lnSpc>
          <a:spcPct val="100000"/>
        </a:lnSpc>
        <a:spcBef>
          <a:spcPct val="0"/>
        </a:spcBef>
        <a:buNone/>
        <a:defRPr lang="en-US" sz="3600" b="1"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AECE72-14F4-C1B7-ECAF-050AF35519A4}"/>
              </a:ext>
            </a:extLst>
          </p:cNvPr>
          <p:cNvSpPr>
            <a:spLocks noGrp="1"/>
          </p:cNvSpPr>
          <p:nvPr>
            <p:ph type="ctrTitle"/>
          </p:nvPr>
        </p:nvSpPr>
        <p:spPr/>
        <p:txBody>
          <a:bodyPr/>
          <a:lstStyle/>
          <a:p>
            <a:r>
              <a:rPr lang="en-US" dirty="0"/>
              <a:t>Accelerate the delivery Reduce your dependencies</a:t>
            </a:r>
          </a:p>
        </p:txBody>
      </p:sp>
      <p:sp>
        <p:nvSpPr>
          <p:cNvPr id="3" name="Subtitle 2">
            <a:extLst>
              <a:ext uri="{FF2B5EF4-FFF2-40B4-BE49-F238E27FC236}">
                <a16:creationId xmlns:a16="http://schemas.microsoft.com/office/drawing/2014/main" id="{4B0368E5-5FF2-07B4-0C78-0418FD6EF54A}"/>
              </a:ext>
            </a:extLst>
          </p:cNvPr>
          <p:cNvSpPr>
            <a:spLocks noGrp="1"/>
          </p:cNvSpPr>
          <p:nvPr>
            <p:ph type="subTitle" idx="1"/>
          </p:nvPr>
        </p:nvSpPr>
        <p:spPr/>
        <p:txBody>
          <a:bodyPr>
            <a:normAutofit lnSpcReduction="10000"/>
          </a:bodyPr>
          <a:lstStyle/>
          <a:p>
            <a:r>
              <a:rPr lang="en-US" dirty="0"/>
              <a:t>Rodrigo Moreirao – Gerard van der Pol</a:t>
            </a:r>
          </a:p>
          <a:p>
            <a:endParaRPr lang="en-US" dirty="0"/>
          </a:p>
          <a:p>
            <a:endParaRPr lang="en-US" dirty="0"/>
          </a:p>
          <a:p>
            <a:r>
              <a:rPr lang="en-US" dirty="0"/>
              <a:t>Developer Experience Days - April 25/26th</a:t>
            </a:r>
          </a:p>
        </p:txBody>
      </p:sp>
    </p:spTree>
    <p:extLst>
      <p:ext uri="{BB962C8B-B14F-4D97-AF65-F5344CB8AC3E}">
        <p14:creationId xmlns:p14="http://schemas.microsoft.com/office/powerpoint/2010/main" val="39353706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A5508A8-C4AD-3A25-A0C4-F4C450C5E8AF}"/>
              </a:ext>
            </a:extLst>
          </p:cNvPr>
          <p:cNvPicPr>
            <a:picLocks noChangeAspect="1"/>
          </p:cNvPicPr>
          <p:nvPr/>
        </p:nvPicPr>
        <p:blipFill>
          <a:blip r:embed="rId2"/>
          <a:stretch>
            <a:fillRect/>
          </a:stretch>
        </p:blipFill>
        <p:spPr>
          <a:xfrm>
            <a:off x="-1" y="63062"/>
            <a:ext cx="9507727" cy="6700345"/>
          </a:xfrm>
          <a:prstGeom prst="rect">
            <a:avLst/>
          </a:prstGeom>
        </p:spPr>
      </p:pic>
      <p:sp>
        <p:nvSpPr>
          <p:cNvPr id="6" name="Rectangle 5">
            <a:extLst>
              <a:ext uri="{FF2B5EF4-FFF2-40B4-BE49-F238E27FC236}">
                <a16:creationId xmlns:a16="http://schemas.microsoft.com/office/drawing/2014/main" id="{1EA2F747-0909-3ADC-220D-467C8687680C}"/>
              </a:ext>
            </a:extLst>
          </p:cNvPr>
          <p:cNvSpPr/>
          <p:nvPr/>
        </p:nvSpPr>
        <p:spPr>
          <a:xfrm>
            <a:off x="3163614" y="4866290"/>
            <a:ext cx="6306207" cy="1828800"/>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14702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FA3A44-4E08-C214-461E-B663F3B9DB2A}"/>
              </a:ext>
            </a:extLst>
          </p:cNvPr>
          <p:cNvPicPr>
            <a:picLocks noChangeAspect="1"/>
          </p:cNvPicPr>
          <p:nvPr/>
        </p:nvPicPr>
        <p:blipFill>
          <a:blip r:embed="rId2"/>
          <a:stretch>
            <a:fillRect/>
          </a:stretch>
        </p:blipFill>
        <p:spPr>
          <a:xfrm>
            <a:off x="0" y="0"/>
            <a:ext cx="11166510" cy="6858000"/>
          </a:xfrm>
          <a:prstGeom prst="rect">
            <a:avLst/>
          </a:prstGeom>
        </p:spPr>
      </p:pic>
    </p:spTree>
    <p:extLst>
      <p:ext uri="{BB962C8B-B14F-4D97-AF65-F5344CB8AC3E}">
        <p14:creationId xmlns:p14="http://schemas.microsoft.com/office/powerpoint/2010/main" val="307749136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160F6-7C16-99F9-6464-C5E43DAE8787}"/>
              </a:ext>
            </a:extLst>
          </p:cNvPr>
          <p:cNvSpPr>
            <a:spLocks noGrp="1"/>
          </p:cNvSpPr>
          <p:nvPr>
            <p:ph type="title"/>
          </p:nvPr>
        </p:nvSpPr>
        <p:spPr/>
        <p:txBody>
          <a:bodyPr/>
          <a:lstStyle/>
          <a:p>
            <a:r>
              <a:rPr lang="en-US" dirty="0"/>
              <a:t>What’s needed to adopt Open Source practices</a:t>
            </a:r>
          </a:p>
        </p:txBody>
      </p:sp>
      <p:sp>
        <p:nvSpPr>
          <p:cNvPr id="3" name="Content Placeholder 2">
            <a:extLst>
              <a:ext uri="{FF2B5EF4-FFF2-40B4-BE49-F238E27FC236}">
                <a16:creationId xmlns:a16="http://schemas.microsoft.com/office/drawing/2014/main" id="{0C908C29-ED89-CDC8-4FCA-DD7AE027FF54}"/>
              </a:ext>
            </a:extLst>
          </p:cNvPr>
          <p:cNvSpPr>
            <a:spLocks noGrp="1"/>
          </p:cNvSpPr>
          <p:nvPr>
            <p:ph idx="1"/>
          </p:nvPr>
        </p:nvSpPr>
        <p:spPr/>
        <p:txBody>
          <a:bodyPr>
            <a:normAutofit lnSpcReduction="10000"/>
          </a:bodyPr>
          <a:lstStyle/>
          <a:p>
            <a:r>
              <a:rPr lang="en-US" dirty="0"/>
              <a:t>Unified Repo - Full visibility into all software assets, in particular all source code, is important</a:t>
            </a:r>
          </a:p>
          <a:p>
            <a:r>
              <a:rPr lang="en-US" dirty="0"/>
              <a:t>Be able to find Inner Source initiatives in organization</a:t>
            </a:r>
          </a:p>
          <a:p>
            <a:r>
              <a:rPr lang="en-US" dirty="0"/>
              <a:t>Reusability requires modularization in the software architecture</a:t>
            </a:r>
          </a:p>
          <a:p>
            <a:r>
              <a:rPr lang="en-US" dirty="0"/>
              <a:t>Enable engineering to contribute - timeline pressure and commitments on feature content does not allow for developers to spend the time needed to develop shareable code and provide support</a:t>
            </a:r>
          </a:p>
          <a:p>
            <a:r>
              <a:rPr lang="en-US" dirty="0"/>
              <a:t>Mindset - Owners reluctant to receive contributions due to the required maintenance that comes with them</a:t>
            </a:r>
          </a:p>
          <a:p>
            <a:endParaRPr lang="en-US" dirty="0"/>
          </a:p>
          <a:p>
            <a:endParaRPr lang="en-US" dirty="0"/>
          </a:p>
          <a:p>
            <a:endParaRPr lang="en-US" dirty="0"/>
          </a:p>
        </p:txBody>
      </p:sp>
    </p:spTree>
    <p:extLst>
      <p:ext uri="{BB962C8B-B14F-4D97-AF65-F5344CB8AC3E}">
        <p14:creationId xmlns:p14="http://schemas.microsoft.com/office/powerpoint/2010/main" val="2225066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043581B-9E06-AFB6-04B7-760D56FBAFC5}"/>
              </a:ext>
            </a:extLst>
          </p:cNvPr>
          <p:cNvPicPr>
            <a:picLocks noChangeAspect="1"/>
          </p:cNvPicPr>
          <p:nvPr/>
        </p:nvPicPr>
        <p:blipFill>
          <a:blip r:embed="rId2"/>
          <a:stretch>
            <a:fillRect/>
          </a:stretch>
        </p:blipFill>
        <p:spPr>
          <a:xfrm>
            <a:off x="2110420" y="0"/>
            <a:ext cx="7971160" cy="6858000"/>
          </a:xfrm>
          <a:prstGeom prst="rect">
            <a:avLst/>
          </a:prstGeom>
        </p:spPr>
      </p:pic>
    </p:spTree>
    <p:extLst>
      <p:ext uri="{BB962C8B-B14F-4D97-AF65-F5344CB8AC3E}">
        <p14:creationId xmlns:p14="http://schemas.microsoft.com/office/powerpoint/2010/main" val="784240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BDC189-162E-1DE7-30B6-84216FE749E3}"/>
              </a:ext>
            </a:extLst>
          </p:cNvPr>
          <p:cNvSpPr>
            <a:spLocks noGrp="1"/>
          </p:cNvSpPr>
          <p:nvPr>
            <p:ph type="title"/>
          </p:nvPr>
        </p:nvSpPr>
        <p:spPr/>
        <p:txBody>
          <a:bodyPr/>
          <a:lstStyle/>
          <a:p>
            <a:r>
              <a:rPr lang="en-US" dirty="0"/>
              <a:t>Benefits of Inner Source</a:t>
            </a:r>
          </a:p>
        </p:txBody>
      </p:sp>
      <p:sp>
        <p:nvSpPr>
          <p:cNvPr id="3" name="Content Placeholder 2">
            <a:extLst>
              <a:ext uri="{FF2B5EF4-FFF2-40B4-BE49-F238E27FC236}">
                <a16:creationId xmlns:a16="http://schemas.microsoft.com/office/drawing/2014/main" id="{4F5A6A48-32F5-FD31-385E-401218B60AB1}"/>
              </a:ext>
            </a:extLst>
          </p:cNvPr>
          <p:cNvSpPr>
            <a:spLocks noGrp="1"/>
          </p:cNvSpPr>
          <p:nvPr>
            <p:ph idx="1"/>
          </p:nvPr>
        </p:nvSpPr>
        <p:spPr/>
        <p:txBody>
          <a:bodyPr/>
          <a:lstStyle/>
          <a:p>
            <a:r>
              <a:rPr lang="en-US" dirty="0"/>
              <a:t>Efficiency – cost &amp; time reduction - Inner Source empowers teams to contribute changes themselves instead of escalating or building own workarounds</a:t>
            </a:r>
          </a:p>
          <a:p>
            <a:r>
              <a:rPr lang="en-US" dirty="0"/>
              <a:t>Quality of code &amp; product - all can contribute and help detect and resolve bugs or bring in fresh and innovative ideas</a:t>
            </a:r>
          </a:p>
          <a:p>
            <a:r>
              <a:rPr lang="en-US" dirty="0"/>
              <a:t>Knowledge sharing &amp; networking – Inner Source can lead to contribution across team and business unit boundaries that might not have happened otherwise</a:t>
            </a:r>
          </a:p>
          <a:p>
            <a:pPr lvl="1"/>
            <a:endParaRPr lang="en-US" dirty="0"/>
          </a:p>
        </p:txBody>
      </p:sp>
    </p:spTree>
    <p:extLst>
      <p:ext uri="{BB962C8B-B14F-4D97-AF65-F5344CB8AC3E}">
        <p14:creationId xmlns:p14="http://schemas.microsoft.com/office/powerpoint/2010/main" val="1569290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A5DC40-E90E-395C-E953-C28A144D7C48}"/>
              </a:ext>
            </a:extLst>
          </p:cNvPr>
          <p:cNvSpPr>
            <a:spLocks noGrp="1"/>
          </p:cNvSpPr>
          <p:nvPr>
            <p:ph type="title"/>
          </p:nvPr>
        </p:nvSpPr>
        <p:spPr/>
        <p:txBody>
          <a:bodyPr/>
          <a:lstStyle/>
          <a:p>
            <a:r>
              <a:rPr lang="en-US" dirty="0"/>
              <a:t>Feature Flags</a:t>
            </a:r>
          </a:p>
        </p:txBody>
      </p:sp>
      <p:sp>
        <p:nvSpPr>
          <p:cNvPr id="4" name="Text Placeholder 3">
            <a:extLst>
              <a:ext uri="{FF2B5EF4-FFF2-40B4-BE49-F238E27FC236}">
                <a16:creationId xmlns:a16="http://schemas.microsoft.com/office/drawing/2014/main" id="{C3754838-5934-5BD0-9004-DADC2434C57F}"/>
              </a:ext>
            </a:extLst>
          </p:cNvPr>
          <p:cNvSpPr>
            <a:spLocks noGrp="1"/>
          </p:cNvSpPr>
          <p:nvPr>
            <p:ph type="body" idx="1"/>
          </p:nvPr>
        </p:nvSpPr>
        <p:spPr/>
        <p:txBody>
          <a:bodyPr/>
          <a:lstStyle/>
          <a:p>
            <a:r>
              <a:rPr lang="en-US" dirty="0"/>
              <a:t>Developer Experience Days</a:t>
            </a:r>
          </a:p>
        </p:txBody>
      </p:sp>
    </p:spTree>
    <p:extLst>
      <p:ext uri="{BB962C8B-B14F-4D97-AF65-F5344CB8AC3E}">
        <p14:creationId xmlns:p14="http://schemas.microsoft.com/office/powerpoint/2010/main" val="7043775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83AC48-FF5C-6FD1-111A-4918B82E4DB9}"/>
              </a:ext>
            </a:extLst>
          </p:cNvPr>
          <p:cNvSpPr>
            <a:spLocks noGrp="1"/>
          </p:cNvSpPr>
          <p:nvPr>
            <p:ph type="title"/>
          </p:nvPr>
        </p:nvSpPr>
        <p:spPr/>
        <p:txBody>
          <a:bodyPr/>
          <a:lstStyle/>
          <a:p>
            <a:r>
              <a:rPr lang="en-US" dirty="0"/>
              <a:t>Feature Flags</a:t>
            </a:r>
          </a:p>
        </p:txBody>
      </p:sp>
      <p:sp>
        <p:nvSpPr>
          <p:cNvPr id="3" name="Content Placeholder 2">
            <a:extLst>
              <a:ext uri="{FF2B5EF4-FFF2-40B4-BE49-F238E27FC236}">
                <a16:creationId xmlns:a16="http://schemas.microsoft.com/office/drawing/2014/main" id="{6B11EC6B-5441-DD06-CBD0-A9ED05C71959}"/>
              </a:ext>
            </a:extLst>
          </p:cNvPr>
          <p:cNvSpPr>
            <a:spLocks noGrp="1"/>
          </p:cNvSpPr>
          <p:nvPr>
            <p:ph idx="1"/>
          </p:nvPr>
        </p:nvSpPr>
        <p:spPr>
          <a:xfrm>
            <a:off x="838200" y="1825625"/>
            <a:ext cx="4979276" cy="4351338"/>
          </a:xfrm>
        </p:spPr>
        <p:txBody>
          <a:bodyPr>
            <a:normAutofit fontScale="92500"/>
          </a:bodyPr>
          <a:lstStyle/>
          <a:p>
            <a:r>
              <a:rPr lang="en-US" dirty="0"/>
              <a:t>All code is deployed, but feature flags control exposure</a:t>
            </a:r>
          </a:p>
          <a:p>
            <a:r>
              <a:rPr lang="en-US" dirty="0"/>
              <a:t>Reduces integration debt</a:t>
            </a:r>
          </a:p>
          <a:p>
            <a:r>
              <a:rPr lang="en-US" dirty="0"/>
              <a:t>Flags provide runtime control down to individual user</a:t>
            </a:r>
          </a:p>
          <a:p>
            <a:r>
              <a:rPr lang="en-US" dirty="0"/>
              <a:t>Users can be added or removed with no redeployment</a:t>
            </a:r>
          </a:p>
          <a:p>
            <a:r>
              <a:rPr lang="en-US" dirty="0"/>
              <a:t>Mechanism for progressive experimentation &amp; refinement</a:t>
            </a:r>
          </a:p>
          <a:p>
            <a:r>
              <a:rPr lang="en-US" dirty="0"/>
              <a:t>Enables dark launch</a:t>
            </a:r>
          </a:p>
        </p:txBody>
      </p:sp>
      <p:grpSp>
        <p:nvGrpSpPr>
          <p:cNvPr id="30" name="Group 29">
            <a:extLst>
              <a:ext uri="{FF2B5EF4-FFF2-40B4-BE49-F238E27FC236}">
                <a16:creationId xmlns:a16="http://schemas.microsoft.com/office/drawing/2014/main" id="{456F5D3A-5268-D5DD-5A1C-DF18187FB066}"/>
              </a:ext>
            </a:extLst>
          </p:cNvPr>
          <p:cNvGrpSpPr/>
          <p:nvPr/>
        </p:nvGrpSpPr>
        <p:grpSpPr>
          <a:xfrm>
            <a:off x="5929506" y="433613"/>
            <a:ext cx="2179225" cy="4022774"/>
            <a:chOff x="8919699" y="1311226"/>
            <a:chExt cx="3272302" cy="5385549"/>
          </a:xfrm>
        </p:grpSpPr>
        <p:sp>
          <p:nvSpPr>
            <p:cNvPr id="17" name="Rectangle 16">
              <a:extLst>
                <a:ext uri="{FF2B5EF4-FFF2-40B4-BE49-F238E27FC236}">
                  <a16:creationId xmlns:a16="http://schemas.microsoft.com/office/drawing/2014/main" id="{4D605ED9-DA21-411F-1808-FFBC83D8DF85}"/>
                </a:ext>
              </a:extLst>
            </p:cNvPr>
            <p:cNvSpPr/>
            <p:nvPr/>
          </p:nvSpPr>
          <p:spPr bwMode="auto">
            <a:xfrm>
              <a:off x="8919699" y="1875966"/>
              <a:ext cx="2047182" cy="3185321"/>
            </a:xfrm>
            <a:prstGeom prst="rect">
              <a:avLst/>
            </a:prstGeom>
            <a:solidFill>
              <a:srgbClr val="0078D7"/>
            </a:solidFill>
            <a:ln>
              <a:noFill/>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cxnSp>
          <p:nvCxnSpPr>
            <p:cNvPr id="18" name="Straight Arrow Connector 17">
              <a:extLst>
                <a:ext uri="{FF2B5EF4-FFF2-40B4-BE49-F238E27FC236}">
                  <a16:creationId xmlns:a16="http://schemas.microsoft.com/office/drawing/2014/main" id="{750D88D0-3C44-A4A1-D676-28E27A930205}"/>
                </a:ext>
              </a:extLst>
            </p:cNvPr>
            <p:cNvCxnSpPr>
              <a:cxnSpLocks/>
            </p:cNvCxnSpPr>
            <p:nvPr/>
          </p:nvCxnSpPr>
          <p:spPr>
            <a:xfrm>
              <a:off x="9943290" y="1311226"/>
              <a:ext cx="0" cy="4517918"/>
            </a:xfrm>
            <a:prstGeom prst="straightConnector1">
              <a:avLst/>
            </a:prstGeom>
            <a:noFill/>
            <a:ln w="76200" cap="flat" cmpd="sng" algn="ctr">
              <a:solidFill>
                <a:srgbClr val="353535"/>
              </a:solidFill>
              <a:prstDash val="solid"/>
              <a:headEnd type="none"/>
              <a:tailEnd type="triangle"/>
            </a:ln>
            <a:effectLst/>
          </p:spPr>
        </p:cxnSp>
        <p:sp>
          <p:nvSpPr>
            <p:cNvPr id="19" name="Freeform: Shape 18">
              <a:extLst>
                <a:ext uri="{FF2B5EF4-FFF2-40B4-BE49-F238E27FC236}">
                  <a16:creationId xmlns:a16="http://schemas.microsoft.com/office/drawing/2014/main" id="{7FB44CB3-62B5-BFFE-529B-6C0DF0A74BB0}"/>
                </a:ext>
              </a:extLst>
            </p:cNvPr>
            <p:cNvSpPr/>
            <p:nvPr/>
          </p:nvSpPr>
          <p:spPr bwMode="auto">
            <a:xfrm>
              <a:off x="9952278" y="2212105"/>
              <a:ext cx="1792850" cy="2329396"/>
            </a:xfrm>
            <a:custGeom>
              <a:avLst/>
              <a:gdLst>
                <a:gd name="connsiteX0" fmla="*/ 6675 w 1828800"/>
                <a:gd name="connsiteY0" fmla="*/ 0 h 2376105"/>
                <a:gd name="connsiteX1" fmla="*/ 1828800 w 1828800"/>
                <a:gd name="connsiteY1" fmla="*/ 0 h 2376105"/>
                <a:gd name="connsiteX2" fmla="*/ 1828800 w 1828800"/>
                <a:gd name="connsiteY2" fmla="*/ 2376105 h 2376105"/>
                <a:gd name="connsiteX3" fmla="*/ 0 w 1828800"/>
                <a:gd name="connsiteY3" fmla="*/ 2376105 h 2376105"/>
              </a:gdLst>
              <a:ahLst/>
              <a:cxnLst>
                <a:cxn ang="0">
                  <a:pos x="connsiteX0" y="connsiteY0"/>
                </a:cxn>
                <a:cxn ang="0">
                  <a:pos x="connsiteX1" y="connsiteY1"/>
                </a:cxn>
                <a:cxn ang="0">
                  <a:pos x="connsiteX2" y="connsiteY2"/>
                </a:cxn>
                <a:cxn ang="0">
                  <a:pos x="connsiteX3" y="connsiteY3"/>
                </a:cxn>
              </a:cxnLst>
              <a:rect l="l" t="t" r="r" b="b"/>
              <a:pathLst>
                <a:path w="1828800" h="2376105">
                  <a:moveTo>
                    <a:pt x="6675" y="0"/>
                  </a:moveTo>
                  <a:lnTo>
                    <a:pt x="1828800" y="0"/>
                  </a:lnTo>
                  <a:lnTo>
                    <a:pt x="1828800" y="2376105"/>
                  </a:lnTo>
                  <a:lnTo>
                    <a:pt x="0" y="2376105"/>
                  </a:lnTo>
                </a:path>
              </a:pathLst>
            </a:custGeom>
            <a:noFill/>
            <a:ln w="9525" cap="flat" cmpd="sng" algn="ctr">
              <a:noFill/>
              <a:prstDash val="solid"/>
              <a:headEnd type="none" w="med" len="med"/>
              <a:tailEnd type="none" w="med" len="me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Semilight"/>
                <a:ea typeface="+mn-ea"/>
                <a:cs typeface="+mn-cs"/>
              </a:endParaRPr>
            </a:p>
          </p:txBody>
        </p:sp>
        <p:sp>
          <p:nvSpPr>
            <p:cNvPr id="20" name="Rectangle 19">
              <a:extLst>
                <a:ext uri="{FF2B5EF4-FFF2-40B4-BE49-F238E27FC236}">
                  <a16:creationId xmlns:a16="http://schemas.microsoft.com/office/drawing/2014/main" id="{5E0CE126-189D-097C-28CB-F1CA867DCD76}"/>
                </a:ext>
              </a:extLst>
            </p:cNvPr>
            <p:cNvSpPr/>
            <p:nvPr/>
          </p:nvSpPr>
          <p:spPr bwMode="auto">
            <a:xfrm>
              <a:off x="10966881" y="2581890"/>
              <a:ext cx="1225120" cy="1623627"/>
            </a:xfrm>
            <a:prstGeom prst="rect">
              <a:avLst/>
            </a:prstGeom>
            <a:solidFill>
              <a:srgbClr val="FFB900"/>
            </a:solidFill>
            <a:ln>
              <a:noFill/>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1" name="Freeform: Shape 20">
              <a:extLst>
                <a:ext uri="{FF2B5EF4-FFF2-40B4-BE49-F238E27FC236}">
                  <a16:creationId xmlns:a16="http://schemas.microsoft.com/office/drawing/2014/main" id="{45B29EF2-FF73-C14A-7C6B-89DFD32B6316}"/>
                </a:ext>
              </a:extLst>
            </p:cNvPr>
            <p:cNvSpPr/>
            <p:nvPr/>
          </p:nvSpPr>
          <p:spPr bwMode="auto">
            <a:xfrm>
              <a:off x="9952279" y="2244821"/>
              <a:ext cx="1805936" cy="2434088"/>
            </a:xfrm>
            <a:custGeom>
              <a:avLst/>
              <a:gdLst>
                <a:gd name="connsiteX0" fmla="*/ 0 w 1842149"/>
                <a:gd name="connsiteY0" fmla="*/ 0 h 2482897"/>
                <a:gd name="connsiteX1" fmla="*/ 1842149 w 1842149"/>
                <a:gd name="connsiteY1" fmla="*/ 0 h 2482897"/>
                <a:gd name="connsiteX2" fmla="*/ 1842149 w 1842149"/>
                <a:gd name="connsiteY2" fmla="*/ 2482897 h 2482897"/>
                <a:gd name="connsiteX3" fmla="*/ 46722 w 1842149"/>
                <a:gd name="connsiteY3" fmla="*/ 2482897 h 2482897"/>
              </a:gdLst>
              <a:ahLst/>
              <a:cxnLst>
                <a:cxn ang="0">
                  <a:pos x="connsiteX0" y="connsiteY0"/>
                </a:cxn>
                <a:cxn ang="0">
                  <a:pos x="connsiteX1" y="connsiteY1"/>
                </a:cxn>
                <a:cxn ang="0">
                  <a:pos x="connsiteX2" y="connsiteY2"/>
                </a:cxn>
                <a:cxn ang="0">
                  <a:pos x="connsiteX3" y="connsiteY3"/>
                </a:cxn>
              </a:cxnLst>
              <a:rect l="l" t="t" r="r" b="b"/>
              <a:pathLst>
                <a:path w="1842149" h="2482897">
                  <a:moveTo>
                    <a:pt x="0" y="0"/>
                  </a:moveTo>
                  <a:lnTo>
                    <a:pt x="1842149" y="0"/>
                  </a:lnTo>
                  <a:lnTo>
                    <a:pt x="1842149" y="2482897"/>
                  </a:lnTo>
                  <a:lnTo>
                    <a:pt x="46722" y="2482897"/>
                  </a:lnTo>
                </a:path>
              </a:pathLst>
            </a:custGeom>
            <a:noFill/>
            <a:ln w="76200" cap="flat" cmpd="sng" algn="ctr">
              <a:solidFill>
                <a:srgbClr val="353535">
                  <a:lumMod val="50000"/>
                </a:srgbClr>
              </a:solidFill>
              <a:prstDash val="sysDot"/>
              <a:headEnd type="none" w="med" len="med"/>
              <a:tailEnd type="triangle" w="med" len="me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Semilight"/>
                <a:ea typeface="+mn-ea"/>
                <a:cs typeface="+mn-cs"/>
              </a:endParaRPr>
            </a:p>
          </p:txBody>
        </p:sp>
        <p:sp>
          <p:nvSpPr>
            <p:cNvPr id="22" name="Freeform: Shape 21">
              <a:extLst>
                <a:ext uri="{FF2B5EF4-FFF2-40B4-BE49-F238E27FC236}">
                  <a16:creationId xmlns:a16="http://schemas.microsoft.com/office/drawing/2014/main" id="{97C56517-E899-9106-E3F9-BE08D5567C7F}"/>
                </a:ext>
              </a:extLst>
            </p:cNvPr>
            <p:cNvSpPr/>
            <p:nvPr/>
          </p:nvSpPr>
          <p:spPr bwMode="auto">
            <a:xfrm>
              <a:off x="9949170" y="2244820"/>
              <a:ext cx="1805936" cy="2434088"/>
            </a:xfrm>
            <a:custGeom>
              <a:avLst/>
              <a:gdLst>
                <a:gd name="connsiteX0" fmla="*/ 0 w 1842149"/>
                <a:gd name="connsiteY0" fmla="*/ 0 h 2482897"/>
                <a:gd name="connsiteX1" fmla="*/ 1842149 w 1842149"/>
                <a:gd name="connsiteY1" fmla="*/ 0 h 2482897"/>
                <a:gd name="connsiteX2" fmla="*/ 1842149 w 1842149"/>
                <a:gd name="connsiteY2" fmla="*/ 2482897 h 2482897"/>
                <a:gd name="connsiteX3" fmla="*/ 46722 w 1842149"/>
                <a:gd name="connsiteY3" fmla="*/ 2482897 h 2482897"/>
              </a:gdLst>
              <a:ahLst/>
              <a:cxnLst>
                <a:cxn ang="0">
                  <a:pos x="connsiteX0" y="connsiteY0"/>
                </a:cxn>
                <a:cxn ang="0">
                  <a:pos x="connsiteX1" y="connsiteY1"/>
                </a:cxn>
                <a:cxn ang="0">
                  <a:pos x="connsiteX2" y="connsiteY2"/>
                </a:cxn>
                <a:cxn ang="0">
                  <a:pos x="connsiteX3" y="connsiteY3"/>
                </a:cxn>
              </a:cxnLst>
              <a:rect l="l" t="t" r="r" b="b"/>
              <a:pathLst>
                <a:path w="1842149" h="2482897">
                  <a:moveTo>
                    <a:pt x="0" y="0"/>
                  </a:moveTo>
                  <a:lnTo>
                    <a:pt x="1842149" y="0"/>
                  </a:lnTo>
                  <a:lnTo>
                    <a:pt x="1842149" y="2482897"/>
                  </a:lnTo>
                  <a:lnTo>
                    <a:pt x="46722" y="2482897"/>
                  </a:lnTo>
                </a:path>
              </a:pathLst>
            </a:custGeom>
            <a:noFill/>
            <a:ln w="76200" cap="flat" cmpd="sng" algn="ctr">
              <a:solidFill>
                <a:srgbClr val="353535">
                  <a:lumMod val="50000"/>
                </a:srgbClr>
              </a:solidFill>
              <a:prstDash val="solid"/>
              <a:headEnd type="none" w="med" len="med"/>
              <a:tailEnd type="triangle" w="med" len="med"/>
            </a:ln>
            <a:effectLst/>
          </p:spPr>
          <p:txBody>
            <a:bodyPr rtlCol="0" anchor="ctr"/>
            <a:lstStyle/>
            <a:p>
              <a:pPr marL="0" marR="0" lvl="0" indent="0" algn="ctr" defTabSz="914367" eaLnBrk="1" fontAlgn="auto" latinLnBrk="0" hangingPunct="1">
                <a:lnSpc>
                  <a:spcPct val="100000"/>
                </a:lnSpc>
                <a:spcBef>
                  <a:spcPts val="0"/>
                </a:spcBef>
                <a:spcAft>
                  <a:spcPts val="0"/>
                </a:spcAft>
                <a:buClrTx/>
                <a:buSzTx/>
                <a:buFontTx/>
                <a:buNone/>
                <a:tabLst/>
                <a:defRPr/>
              </a:pPr>
              <a:endParaRPr kumimoji="0" lang="en-US" sz="1765" b="0" i="0" u="none" strike="noStrike" kern="0" cap="none" spc="0" normalizeH="0" baseline="0" noProof="0">
                <a:ln>
                  <a:noFill/>
                </a:ln>
                <a:solidFill>
                  <a:srgbClr val="FFFFFF"/>
                </a:solidFill>
                <a:effectLst/>
                <a:uLnTx/>
                <a:uFillTx/>
                <a:latin typeface="Segoe UI Semilight"/>
                <a:ea typeface="+mn-ea"/>
                <a:cs typeface="+mn-cs"/>
              </a:endParaRPr>
            </a:p>
          </p:txBody>
        </p:sp>
        <p:sp>
          <p:nvSpPr>
            <p:cNvPr id="23" name="Rectangle 22">
              <a:extLst>
                <a:ext uri="{FF2B5EF4-FFF2-40B4-BE49-F238E27FC236}">
                  <a16:creationId xmlns:a16="http://schemas.microsoft.com/office/drawing/2014/main" id="{C61398A2-E21B-1E68-DF8B-7183014AB644}"/>
                </a:ext>
              </a:extLst>
            </p:cNvPr>
            <p:cNvSpPr/>
            <p:nvPr/>
          </p:nvSpPr>
          <p:spPr bwMode="auto">
            <a:xfrm>
              <a:off x="9346094" y="2581890"/>
              <a:ext cx="1225120" cy="1623627"/>
            </a:xfrm>
            <a:prstGeom prst="rect">
              <a:avLst/>
            </a:prstGeom>
            <a:noFill/>
            <a:ln w="28575" cap="flat" cmpd="sng" algn="ctr">
              <a:solidFill>
                <a:srgbClr val="353535">
                  <a:lumMod val="50000"/>
                </a:srgbClr>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nvGrpSpPr>
            <p:cNvPr id="24" name="Group 23">
              <a:extLst>
                <a:ext uri="{FF2B5EF4-FFF2-40B4-BE49-F238E27FC236}">
                  <a16:creationId xmlns:a16="http://schemas.microsoft.com/office/drawing/2014/main" id="{27389723-92A7-F09A-5AB4-45852A3EBC76}"/>
                </a:ext>
              </a:extLst>
            </p:cNvPr>
            <p:cNvGrpSpPr/>
            <p:nvPr/>
          </p:nvGrpSpPr>
          <p:grpSpPr>
            <a:xfrm>
              <a:off x="8990291" y="6061443"/>
              <a:ext cx="2047182" cy="635332"/>
              <a:chOff x="9170565" y="6182491"/>
              <a:chExt cx="2088232" cy="648072"/>
            </a:xfrm>
          </p:grpSpPr>
          <p:sp>
            <p:nvSpPr>
              <p:cNvPr id="25" name="Flowchart: Terminator 24">
                <a:extLst>
                  <a:ext uri="{FF2B5EF4-FFF2-40B4-BE49-F238E27FC236}">
                    <a16:creationId xmlns:a16="http://schemas.microsoft.com/office/drawing/2014/main" id="{675EA4B6-C529-5D7B-0139-49FC1553F620}"/>
                  </a:ext>
                </a:extLst>
              </p:cNvPr>
              <p:cNvSpPr/>
              <p:nvPr/>
            </p:nvSpPr>
            <p:spPr bwMode="auto">
              <a:xfrm>
                <a:off x="9170565" y="6182491"/>
                <a:ext cx="2088232" cy="648072"/>
              </a:xfrm>
              <a:prstGeom prst="flowChartTerminator">
                <a:avLst/>
              </a:prstGeom>
              <a:solidFill>
                <a:srgbClr val="FFFFFF"/>
              </a:solidFill>
              <a:ln w="38100" cap="flat" cmpd="sng" algn="ctr">
                <a:solidFill>
                  <a:srgbClr val="D2D2D2">
                    <a:lumMod val="50000"/>
                  </a:srgbClr>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6" name="Oval 25">
                <a:extLst>
                  <a:ext uri="{FF2B5EF4-FFF2-40B4-BE49-F238E27FC236}">
                    <a16:creationId xmlns:a16="http://schemas.microsoft.com/office/drawing/2014/main" id="{9F59DD49-14A9-D9F4-454D-EFE7ED63E383}"/>
                  </a:ext>
                </a:extLst>
              </p:cNvPr>
              <p:cNvSpPr/>
              <p:nvPr/>
            </p:nvSpPr>
            <p:spPr bwMode="auto">
              <a:xfrm>
                <a:off x="9386589" y="6254499"/>
                <a:ext cx="504056" cy="504056"/>
              </a:xfrm>
              <a:prstGeom prst="ellipse">
                <a:avLst/>
              </a:prstGeom>
              <a:solidFill>
                <a:srgbClr val="FFFFFF"/>
              </a:solidFill>
              <a:ln w="38100" cap="flat" cmpd="sng" algn="ctr">
                <a:solidFill>
                  <a:srgbClr val="D2D2D2">
                    <a:lumMod val="50000"/>
                  </a:srgbClr>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nvGrpSpPr>
            <p:cNvPr id="27" name="Group 26">
              <a:extLst>
                <a:ext uri="{FF2B5EF4-FFF2-40B4-BE49-F238E27FC236}">
                  <a16:creationId xmlns:a16="http://schemas.microsoft.com/office/drawing/2014/main" id="{82F4DFFE-B069-3458-5E53-06AC70D86368}"/>
                </a:ext>
              </a:extLst>
            </p:cNvPr>
            <p:cNvGrpSpPr/>
            <p:nvPr/>
          </p:nvGrpSpPr>
          <p:grpSpPr>
            <a:xfrm>
              <a:off x="8990291" y="6059321"/>
              <a:ext cx="2047182" cy="635332"/>
              <a:chOff x="9170565" y="6182490"/>
              <a:chExt cx="2088232" cy="648072"/>
            </a:xfrm>
          </p:grpSpPr>
          <p:sp>
            <p:nvSpPr>
              <p:cNvPr id="28" name="Flowchart: Terminator 27">
                <a:extLst>
                  <a:ext uri="{FF2B5EF4-FFF2-40B4-BE49-F238E27FC236}">
                    <a16:creationId xmlns:a16="http://schemas.microsoft.com/office/drawing/2014/main" id="{73089CE7-6647-2E88-669D-839B6C1C3642}"/>
                  </a:ext>
                </a:extLst>
              </p:cNvPr>
              <p:cNvSpPr/>
              <p:nvPr/>
            </p:nvSpPr>
            <p:spPr bwMode="auto">
              <a:xfrm>
                <a:off x="9170565" y="6182490"/>
                <a:ext cx="2088232" cy="648072"/>
              </a:xfrm>
              <a:prstGeom prst="flowChartTerminator">
                <a:avLst/>
              </a:prstGeom>
              <a:solidFill>
                <a:srgbClr val="0078D7"/>
              </a:solidFill>
              <a:ln w="38100" cap="flat" cmpd="sng" algn="ctr">
                <a:solidFill>
                  <a:srgbClr val="D2D2D2">
                    <a:lumMod val="50000"/>
                  </a:srgbClr>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sp>
            <p:nvSpPr>
              <p:cNvPr id="29" name="Oval 28">
                <a:extLst>
                  <a:ext uri="{FF2B5EF4-FFF2-40B4-BE49-F238E27FC236}">
                    <a16:creationId xmlns:a16="http://schemas.microsoft.com/office/drawing/2014/main" id="{EF0B1F78-6F52-2547-A841-40DF80780915}"/>
                  </a:ext>
                </a:extLst>
              </p:cNvPr>
              <p:cNvSpPr/>
              <p:nvPr/>
            </p:nvSpPr>
            <p:spPr bwMode="auto">
              <a:xfrm>
                <a:off x="10531160" y="6254498"/>
                <a:ext cx="504056" cy="504056"/>
              </a:xfrm>
              <a:prstGeom prst="ellipse">
                <a:avLst/>
              </a:prstGeom>
              <a:solidFill>
                <a:srgbClr val="FFFFFF"/>
              </a:solidFill>
              <a:ln w="38100" cap="flat" cmpd="sng" algn="ctr">
                <a:solidFill>
                  <a:srgbClr val="D2D2D2">
                    <a:lumMod val="50000"/>
                  </a:srgbClr>
                </a:solidFill>
                <a:prstDash val="solid"/>
                <a:headEnd type="none" w="med" len="med"/>
                <a:tailEnd type="none" w="med" len="med"/>
              </a:ln>
              <a:effectLst/>
            </p:spPr>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marL="0" marR="0" lvl="0" indent="0" algn="ctr" defTabSz="914102" eaLnBrk="1" fontAlgn="base" latinLnBrk="0" hangingPunct="1">
                  <a:lnSpc>
                    <a:spcPct val="9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Semilight"/>
                  <a:ea typeface="Segoe UI" pitchFamily="34" charset="0"/>
                  <a:cs typeface="Segoe UI" pitchFamily="34" charset="0"/>
                </a:endParaRPr>
              </a:p>
            </p:txBody>
          </p:sp>
        </p:grpSp>
      </p:grpSp>
      <p:pic>
        <p:nvPicPr>
          <p:cNvPr id="31" name="Picture 30">
            <a:extLst>
              <a:ext uri="{FF2B5EF4-FFF2-40B4-BE49-F238E27FC236}">
                <a16:creationId xmlns:a16="http://schemas.microsoft.com/office/drawing/2014/main" id="{8B3EB9C7-4505-6192-516B-8D2F21E9C479}"/>
              </a:ext>
            </a:extLst>
          </p:cNvPr>
          <p:cNvPicPr>
            <a:picLocks noChangeAspect="1"/>
          </p:cNvPicPr>
          <p:nvPr/>
        </p:nvPicPr>
        <p:blipFill>
          <a:blip r:embed="rId3"/>
          <a:stretch>
            <a:fillRect/>
          </a:stretch>
        </p:blipFill>
        <p:spPr>
          <a:xfrm>
            <a:off x="8680126" y="0"/>
            <a:ext cx="3539488" cy="6858000"/>
          </a:xfrm>
          <a:prstGeom prst="rect">
            <a:avLst/>
          </a:prstGeom>
        </p:spPr>
      </p:pic>
    </p:spTree>
    <p:extLst>
      <p:ext uri="{BB962C8B-B14F-4D97-AF65-F5344CB8AC3E}">
        <p14:creationId xmlns:p14="http://schemas.microsoft.com/office/powerpoint/2010/main" val="30923865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617405C-4E0D-0036-D244-62840F5E3268}"/>
              </a:ext>
            </a:extLst>
          </p:cNvPr>
          <p:cNvPicPr>
            <a:picLocks noChangeAspect="1"/>
          </p:cNvPicPr>
          <p:nvPr/>
        </p:nvPicPr>
        <p:blipFill>
          <a:blip r:embed="rId2"/>
          <a:stretch>
            <a:fillRect/>
          </a:stretch>
        </p:blipFill>
        <p:spPr>
          <a:xfrm>
            <a:off x="138637" y="48897"/>
            <a:ext cx="11914726" cy="6760205"/>
          </a:xfrm>
          <a:prstGeom prst="rect">
            <a:avLst/>
          </a:prstGeom>
        </p:spPr>
      </p:pic>
      <p:grpSp>
        <p:nvGrpSpPr>
          <p:cNvPr id="7" name="Group 6">
            <a:extLst>
              <a:ext uri="{FF2B5EF4-FFF2-40B4-BE49-F238E27FC236}">
                <a16:creationId xmlns:a16="http://schemas.microsoft.com/office/drawing/2014/main" id="{20086BC9-44CE-BA4A-D90D-528A499216B3}"/>
              </a:ext>
            </a:extLst>
          </p:cNvPr>
          <p:cNvGrpSpPr/>
          <p:nvPr/>
        </p:nvGrpSpPr>
        <p:grpSpPr>
          <a:xfrm>
            <a:off x="111985" y="1208689"/>
            <a:ext cx="11722663" cy="5465379"/>
            <a:chOff x="111985" y="1208689"/>
            <a:chExt cx="11722663" cy="5465379"/>
          </a:xfrm>
          <a:solidFill>
            <a:srgbClr val="000000">
              <a:alpha val="54118"/>
            </a:srgbClr>
          </a:solidFill>
        </p:grpSpPr>
        <p:sp>
          <p:nvSpPr>
            <p:cNvPr id="5" name="Rectangle 4">
              <a:extLst>
                <a:ext uri="{FF2B5EF4-FFF2-40B4-BE49-F238E27FC236}">
                  <a16:creationId xmlns:a16="http://schemas.microsoft.com/office/drawing/2014/main" id="{54997DDD-93AC-46BD-440C-BA6F1FD47E20}"/>
                </a:ext>
              </a:extLst>
            </p:cNvPr>
            <p:cNvSpPr/>
            <p:nvPr/>
          </p:nvSpPr>
          <p:spPr>
            <a:xfrm>
              <a:off x="3946634" y="1208689"/>
              <a:ext cx="7888014" cy="2375339"/>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884ABB0B-F6E1-CEB6-9039-FF3D88CD4CEF}"/>
                </a:ext>
              </a:extLst>
            </p:cNvPr>
            <p:cNvSpPr/>
            <p:nvPr/>
          </p:nvSpPr>
          <p:spPr>
            <a:xfrm>
              <a:off x="111985" y="1208689"/>
              <a:ext cx="3834649" cy="5465379"/>
            </a:xfrm>
            <a:prstGeom prst="rect">
              <a:avLst/>
            </a:prstGeom>
            <a:gr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241251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DA5DC40-E90E-395C-E953-C28A144D7C48}"/>
              </a:ext>
            </a:extLst>
          </p:cNvPr>
          <p:cNvSpPr>
            <a:spLocks noGrp="1"/>
          </p:cNvSpPr>
          <p:nvPr>
            <p:ph type="title"/>
          </p:nvPr>
        </p:nvSpPr>
        <p:spPr/>
        <p:txBody>
          <a:bodyPr/>
          <a:lstStyle/>
          <a:p>
            <a:r>
              <a:rPr lang="en-US" dirty="0"/>
              <a:t>Dealing with cross team dependencies</a:t>
            </a:r>
          </a:p>
        </p:txBody>
      </p:sp>
      <p:sp>
        <p:nvSpPr>
          <p:cNvPr id="4" name="Text Placeholder 3">
            <a:extLst>
              <a:ext uri="{FF2B5EF4-FFF2-40B4-BE49-F238E27FC236}">
                <a16:creationId xmlns:a16="http://schemas.microsoft.com/office/drawing/2014/main" id="{C3754838-5934-5BD0-9004-DADC2434C57F}"/>
              </a:ext>
            </a:extLst>
          </p:cNvPr>
          <p:cNvSpPr>
            <a:spLocks noGrp="1"/>
          </p:cNvSpPr>
          <p:nvPr>
            <p:ph type="body" idx="1"/>
          </p:nvPr>
        </p:nvSpPr>
        <p:spPr/>
        <p:txBody>
          <a:bodyPr/>
          <a:lstStyle/>
          <a:p>
            <a:r>
              <a:rPr lang="en-US" dirty="0"/>
              <a:t>Developer Experience Days</a:t>
            </a:r>
          </a:p>
        </p:txBody>
      </p:sp>
    </p:spTree>
    <p:extLst>
      <p:ext uri="{BB962C8B-B14F-4D97-AF65-F5344CB8AC3E}">
        <p14:creationId xmlns:p14="http://schemas.microsoft.com/office/powerpoint/2010/main" val="25281464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E7AC457-DB2C-D7F6-B7EA-96464CADF351}"/>
              </a:ext>
            </a:extLst>
          </p:cNvPr>
          <p:cNvSpPr/>
          <p:nvPr/>
        </p:nvSpPr>
        <p:spPr>
          <a:xfrm>
            <a:off x="4007069" y="1765738"/>
            <a:ext cx="2582698" cy="4545723"/>
          </a:xfrm>
          <a:prstGeom prst="rect">
            <a:avLst/>
          </a:prstGeom>
          <a:solidFill>
            <a:schemeClr val="accent1">
              <a:lumMod val="20000"/>
              <a:lumOff val="80000"/>
            </a:schemeClr>
          </a:solid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solidFill>
                  <a:schemeClr val="tx1"/>
                </a:solidFill>
              </a:rPr>
              <a:t>API Feature Team</a:t>
            </a:r>
          </a:p>
        </p:txBody>
      </p:sp>
      <p:sp>
        <p:nvSpPr>
          <p:cNvPr id="7" name="Rectangle 6">
            <a:extLst>
              <a:ext uri="{FF2B5EF4-FFF2-40B4-BE49-F238E27FC236}">
                <a16:creationId xmlns:a16="http://schemas.microsoft.com/office/drawing/2014/main" id="{65F9EAD8-B292-4777-B19B-62321890EEF3}"/>
              </a:ext>
            </a:extLst>
          </p:cNvPr>
          <p:cNvSpPr/>
          <p:nvPr/>
        </p:nvSpPr>
        <p:spPr>
          <a:xfrm>
            <a:off x="7479755" y="1765739"/>
            <a:ext cx="2582698" cy="4545724"/>
          </a:xfrm>
          <a:prstGeom prst="rect">
            <a:avLst/>
          </a:prstGeom>
          <a:solidFill>
            <a:srgbClr val="DAE3F3"/>
          </a:solid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solidFill>
                  <a:schemeClr val="tx1"/>
                </a:solidFill>
              </a:rPr>
              <a:t>Backend Feature Team</a:t>
            </a:r>
          </a:p>
        </p:txBody>
      </p:sp>
      <p:sp>
        <p:nvSpPr>
          <p:cNvPr id="6" name="Rectangle 5">
            <a:extLst>
              <a:ext uri="{FF2B5EF4-FFF2-40B4-BE49-F238E27FC236}">
                <a16:creationId xmlns:a16="http://schemas.microsoft.com/office/drawing/2014/main" id="{17AB84C2-574C-883C-701F-876938240E97}"/>
              </a:ext>
            </a:extLst>
          </p:cNvPr>
          <p:cNvSpPr/>
          <p:nvPr/>
        </p:nvSpPr>
        <p:spPr>
          <a:xfrm>
            <a:off x="838200" y="1765739"/>
            <a:ext cx="2582698" cy="4545723"/>
          </a:xfrm>
          <a:prstGeom prst="rect">
            <a:avLst/>
          </a:prstGeom>
          <a:solidFill>
            <a:schemeClr val="accent1">
              <a:lumMod val="20000"/>
              <a:lumOff val="80000"/>
            </a:schemeClr>
          </a:solid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solidFill>
                  <a:schemeClr val="tx1"/>
                </a:solidFill>
              </a:rPr>
              <a:t>Web Frontend </a:t>
            </a:r>
            <a:br>
              <a:rPr lang="en-US" dirty="0">
                <a:solidFill>
                  <a:schemeClr val="tx1"/>
                </a:solidFill>
              </a:rPr>
            </a:br>
            <a:r>
              <a:rPr lang="en-US" dirty="0">
                <a:solidFill>
                  <a:schemeClr val="tx1"/>
                </a:solidFill>
              </a:rPr>
              <a:t>Feature Team</a:t>
            </a:r>
          </a:p>
        </p:txBody>
      </p:sp>
      <p:sp>
        <p:nvSpPr>
          <p:cNvPr id="4" name="Rectangle 3">
            <a:extLst>
              <a:ext uri="{FF2B5EF4-FFF2-40B4-BE49-F238E27FC236}">
                <a16:creationId xmlns:a16="http://schemas.microsoft.com/office/drawing/2014/main" id="{63C4DC17-91DF-7647-1656-F7C851403D14}"/>
              </a:ext>
            </a:extLst>
          </p:cNvPr>
          <p:cNvSpPr/>
          <p:nvPr/>
        </p:nvSpPr>
        <p:spPr>
          <a:xfrm>
            <a:off x="635877" y="1475880"/>
            <a:ext cx="9632730" cy="5203443"/>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algn="ctr"/>
            <a:r>
              <a:rPr lang="en-US" dirty="0">
                <a:solidFill>
                  <a:schemeClr val="tx1"/>
                </a:solidFill>
              </a:rPr>
              <a:t>One Product team</a:t>
            </a:r>
          </a:p>
        </p:txBody>
      </p:sp>
      <p:sp>
        <p:nvSpPr>
          <p:cNvPr id="2" name="Title 1">
            <a:extLst>
              <a:ext uri="{FF2B5EF4-FFF2-40B4-BE49-F238E27FC236}">
                <a16:creationId xmlns:a16="http://schemas.microsoft.com/office/drawing/2014/main" id="{5F255D2F-5019-39E9-6D22-24F826FCEAA6}"/>
              </a:ext>
            </a:extLst>
          </p:cNvPr>
          <p:cNvSpPr>
            <a:spLocks noGrp="1"/>
          </p:cNvSpPr>
          <p:nvPr>
            <p:ph type="title"/>
          </p:nvPr>
        </p:nvSpPr>
        <p:spPr/>
        <p:txBody>
          <a:bodyPr/>
          <a:lstStyle/>
          <a:p>
            <a:r>
              <a:rPr lang="en-US" dirty="0"/>
              <a:t>Cross team dependencies</a:t>
            </a:r>
          </a:p>
        </p:txBody>
      </p:sp>
      <p:sp>
        <p:nvSpPr>
          <p:cNvPr id="10" name="Rectangle 9">
            <a:extLst>
              <a:ext uri="{FF2B5EF4-FFF2-40B4-BE49-F238E27FC236}">
                <a16:creationId xmlns:a16="http://schemas.microsoft.com/office/drawing/2014/main" id="{2A2AD2D5-A779-8076-6922-46F47D8B5180}"/>
              </a:ext>
            </a:extLst>
          </p:cNvPr>
          <p:cNvSpPr/>
          <p:nvPr/>
        </p:nvSpPr>
        <p:spPr>
          <a:xfrm>
            <a:off x="1022350" y="2149141"/>
            <a:ext cx="1917700" cy="98425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rPr>
              <a:t>Consuming V1</a:t>
            </a:r>
            <a:endParaRPr lang="en-US" dirty="0">
              <a:solidFill>
                <a:schemeClr val="tx1"/>
              </a:solidFill>
            </a:endParaRPr>
          </a:p>
        </p:txBody>
      </p:sp>
      <p:sp>
        <p:nvSpPr>
          <p:cNvPr id="11" name="Rectangle 10">
            <a:extLst>
              <a:ext uri="{FF2B5EF4-FFF2-40B4-BE49-F238E27FC236}">
                <a16:creationId xmlns:a16="http://schemas.microsoft.com/office/drawing/2014/main" id="{865E0E23-5D31-8837-B1E2-5485C2C1439B}"/>
              </a:ext>
            </a:extLst>
          </p:cNvPr>
          <p:cNvSpPr/>
          <p:nvPr/>
        </p:nvSpPr>
        <p:spPr>
          <a:xfrm>
            <a:off x="7948667" y="2149141"/>
            <a:ext cx="1917700" cy="984250"/>
          </a:xfrm>
          <a:prstGeom prst="rect">
            <a:avLst/>
          </a:prstGeom>
          <a:noFill/>
          <a:ln w="38100">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V1</a:t>
            </a:r>
          </a:p>
          <a:p>
            <a:pPr algn="ctr"/>
            <a:r>
              <a:rPr lang="en-US" dirty="0">
                <a:solidFill>
                  <a:schemeClr val="tx1"/>
                </a:solidFill>
              </a:rPr>
              <a:t>Prod</a:t>
            </a:r>
          </a:p>
        </p:txBody>
      </p:sp>
      <p:cxnSp>
        <p:nvCxnSpPr>
          <p:cNvPr id="5" name="Straight Arrow Connector 4">
            <a:extLst>
              <a:ext uri="{FF2B5EF4-FFF2-40B4-BE49-F238E27FC236}">
                <a16:creationId xmlns:a16="http://schemas.microsoft.com/office/drawing/2014/main" id="{CEC063B0-30C9-669D-C72E-9CFDDF20B61D}"/>
              </a:ext>
            </a:extLst>
          </p:cNvPr>
          <p:cNvCxnSpPr>
            <a:cxnSpLocks/>
            <a:stCxn id="21" idx="3"/>
            <a:endCxn id="11" idx="1"/>
          </p:cNvCxnSpPr>
          <p:nvPr/>
        </p:nvCxnSpPr>
        <p:spPr>
          <a:xfrm flipV="1">
            <a:off x="5873311" y="2641266"/>
            <a:ext cx="2075356" cy="1023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085E4DCC-62CB-32AD-3DC7-FE986F2CE289}"/>
              </a:ext>
            </a:extLst>
          </p:cNvPr>
          <p:cNvSpPr/>
          <p:nvPr/>
        </p:nvSpPr>
        <p:spPr>
          <a:xfrm>
            <a:off x="4622143" y="2407958"/>
            <a:ext cx="1251168" cy="487094"/>
          </a:xfrm>
          <a:prstGeom prst="rect">
            <a:avLst/>
          </a:prstGeom>
          <a:noFill/>
          <a:ln w="38100">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V1</a:t>
            </a:r>
          </a:p>
        </p:txBody>
      </p:sp>
      <p:cxnSp>
        <p:nvCxnSpPr>
          <p:cNvPr id="12" name="Straight Arrow Connector 11">
            <a:extLst>
              <a:ext uri="{FF2B5EF4-FFF2-40B4-BE49-F238E27FC236}">
                <a16:creationId xmlns:a16="http://schemas.microsoft.com/office/drawing/2014/main" id="{7128FD8C-4AFC-E906-8FEC-E2E2280D0C6C}"/>
              </a:ext>
            </a:extLst>
          </p:cNvPr>
          <p:cNvCxnSpPr>
            <a:cxnSpLocks/>
            <a:stCxn id="10" idx="3"/>
            <a:endCxn id="21" idx="1"/>
          </p:cNvCxnSpPr>
          <p:nvPr/>
        </p:nvCxnSpPr>
        <p:spPr>
          <a:xfrm>
            <a:off x="2940050" y="2641266"/>
            <a:ext cx="1682093" cy="1023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8045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7AB84C2-574C-883C-701F-876938240E97}"/>
              </a:ext>
            </a:extLst>
          </p:cNvPr>
          <p:cNvSpPr/>
          <p:nvPr/>
        </p:nvSpPr>
        <p:spPr>
          <a:xfrm>
            <a:off x="838200" y="1765740"/>
            <a:ext cx="9204434" cy="1860330"/>
          </a:xfrm>
          <a:prstGeom prst="rect">
            <a:avLst/>
          </a:prstGeom>
          <a:solidFill>
            <a:schemeClr val="accent1">
              <a:lumMod val="20000"/>
              <a:lumOff val="80000"/>
            </a:schemeClr>
          </a:solid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Feature Team</a:t>
            </a:r>
          </a:p>
        </p:txBody>
      </p:sp>
      <p:sp>
        <p:nvSpPr>
          <p:cNvPr id="4" name="Rectangle 3">
            <a:extLst>
              <a:ext uri="{FF2B5EF4-FFF2-40B4-BE49-F238E27FC236}">
                <a16:creationId xmlns:a16="http://schemas.microsoft.com/office/drawing/2014/main" id="{63C4DC17-91DF-7647-1656-F7C851403D14}"/>
              </a:ext>
            </a:extLst>
          </p:cNvPr>
          <p:cNvSpPr/>
          <p:nvPr/>
        </p:nvSpPr>
        <p:spPr>
          <a:xfrm>
            <a:off x="635877" y="1475880"/>
            <a:ext cx="9632730" cy="5203443"/>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One Product team</a:t>
            </a:r>
          </a:p>
        </p:txBody>
      </p:sp>
      <p:sp>
        <p:nvSpPr>
          <p:cNvPr id="2" name="Title 1">
            <a:extLst>
              <a:ext uri="{FF2B5EF4-FFF2-40B4-BE49-F238E27FC236}">
                <a16:creationId xmlns:a16="http://schemas.microsoft.com/office/drawing/2014/main" id="{5F255D2F-5019-39E9-6D22-24F826FCEAA6}"/>
              </a:ext>
            </a:extLst>
          </p:cNvPr>
          <p:cNvSpPr>
            <a:spLocks noGrp="1"/>
          </p:cNvSpPr>
          <p:nvPr>
            <p:ph type="title"/>
          </p:nvPr>
        </p:nvSpPr>
        <p:spPr/>
        <p:txBody>
          <a:bodyPr/>
          <a:lstStyle/>
          <a:p>
            <a:r>
              <a:rPr lang="en-US" dirty="0"/>
              <a:t>Cross team dependencies</a:t>
            </a:r>
          </a:p>
        </p:txBody>
      </p:sp>
      <p:sp>
        <p:nvSpPr>
          <p:cNvPr id="10" name="Rectangle 9">
            <a:extLst>
              <a:ext uri="{FF2B5EF4-FFF2-40B4-BE49-F238E27FC236}">
                <a16:creationId xmlns:a16="http://schemas.microsoft.com/office/drawing/2014/main" id="{2A2AD2D5-A779-8076-6922-46F47D8B5180}"/>
              </a:ext>
            </a:extLst>
          </p:cNvPr>
          <p:cNvSpPr/>
          <p:nvPr/>
        </p:nvSpPr>
        <p:spPr>
          <a:xfrm>
            <a:off x="1022350" y="2149141"/>
            <a:ext cx="1917700" cy="98425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Consuming V1</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865E0E23-5D31-8837-B1E2-5485C2C1439B}"/>
              </a:ext>
            </a:extLst>
          </p:cNvPr>
          <p:cNvSpPr/>
          <p:nvPr/>
        </p:nvSpPr>
        <p:spPr>
          <a:xfrm>
            <a:off x="7948667" y="2149141"/>
            <a:ext cx="1917700" cy="984250"/>
          </a:xfrm>
          <a:prstGeom prst="rect">
            <a:avLst/>
          </a:prstGeom>
          <a:noFill/>
          <a:ln w="38100">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V1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Prod</a:t>
            </a:r>
          </a:p>
        </p:txBody>
      </p:sp>
      <p:cxnSp>
        <p:nvCxnSpPr>
          <p:cNvPr id="5" name="Straight Arrow Connector 4">
            <a:extLst>
              <a:ext uri="{FF2B5EF4-FFF2-40B4-BE49-F238E27FC236}">
                <a16:creationId xmlns:a16="http://schemas.microsoft.com/office/drawing/2014/main" id="{CEC063B0-30C9-669D-C72E-9CFDDF20B61D}"/>
              </a:ext>
            </a:extLst>
          </p:cNvPr>
          <p:cNvCxnSpPr>
            <a:cxnSpLocks/>
            <a:stCxn id="21" idx="3"/>
            <a:endCxn id="11" idx="1"/>
          </p:cNvCxnSpPr>
          <p:nvPr/>
        </p:nvCxnSpPr>
        <p:spPr>
          <a:xfrm flipV="1">
            <a:off x="5873311" y="2641266"/>
            <a:ext cx="2075356" cy="1023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085E4DCC-62CB-32AD-3DC7-FE986F2CE289}"/>
              </a:ext>
            </a:extLst>
          </p:cNvPr>
          <p:cNvSpPr/>
          <p:nvPr/>
        </p:nvSpPr>
        <p:spPr>
          <a:xfrm>
            <a:off x="4622143" y="2407958"/>
            <a:ext cx="1251168" cy="487094"/>
          </a:xfrm>
          <a:prstGeom prst="rect">
            <a:avLst/>
          </a:prstGeom>
          <a:noFill/>
          <a:ln w="38100">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V1</a:t>
            </a:r>
          </a:p>
        </p:txBody>
      </p:sp>
      <p:cxnSp>
        <p:nvCxnSpPr>
          <p:cNvPr id="12" name="Straight Arrow Connector 11">
            <a:extLst>
              <a:ext uri="{FF2B5EF4-FFF2-40B4-BE49-F238E27FC236}">
                <a16:creationId xmlns:a16="http://schemas.microsoft.com/office/drawing/2014/main" id="{7128FD8C-4AFC-E906-8FEC-E2E2280D0C6C}"/>
              </a:ext>
            </a:extLst>
          </p:cNvPr>
          <p:cNvCxnSpPr>
            <a:cxnSpLocks/>
            <a:stCxn id="10" idx="3"/>
            <a:endCxn id="21" idx="1"/>
          </p:cNvCxnSpPr>
          <p:nvPr/>
        </p:nvCxnSpPr>
        <p:spPr>
          <a:xfrm>
            <a:off x="2940050" y="2641266"/>
            <a:ext cx="1682093" cy="1023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953517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7AB84C2-574C-883C-701F-876938240E97}"/>
              </a:ext>
            </a:extLst>
          </p:cNvPr>
          <p:cNvSpPr/>
          <p:nvPr/>
        </p:nvSpPr>
        <p:spPr>
          <a:xfrm>
            <a:off x="838200" y="1765740"/>
            <a:ext cx="3117411" cy="1860330"/>
          </a:xfrm>
          <a:prstGeom prst="rect">
            <a:avLst/>
          </a:prstGeom>
          <a:solidFill>
            <a:schemeClr val="accent1">
              <a:lumMod val="20000"/>
              <a:lumOff val="80000"/>
            </a:schemeClr>
          </a:solid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Feature Team</a:t>
            </a:r>
          </a:p>
        </p:txBody>
      </p:sp>
      <p:sp>
        <p:nvSpPr>
          <p:cNvPr id="4" name="Rectangle 3">
            <a:extLst>
              <a:ext uri="{FF2B5EF4-FFF2-40B4-BE49-F238E27FC236}">
                <a16:creationId xmlns:a16="http://schemas.microsoft.com/office/drawing/2014/main" id="{63C4DC17-91DF-7647-1656-F7C851403D14}"/>
              </a:ext>
            </a:extLst>
          </p:cNvPr>
          <p:cNvSpPr/>
          <p:nvPr/>
        </p:nvSpPr>
        <p:spPr>
          <a:xfrm>
            <a:off x="635877" y="1475880"/>
            <a:ext cx="3515709" cy="5203443"/>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Product team A</a:t>
            </a:r>
          </a:p>
        </p:txBody>
      </p:sp>
      <p:sp>
        <p:nvSpPr>
          <p:cNvPr id="2" name="Title 1">
            <a:extLst>
              <a:ext uri="{FF2B5EF4-FFF2-40B4-BE49-F238E27FC236}">
                <a16:creationId xmlns:a16="http://schemas.microsoft.com/office/drawing/2014/main" id="{5F255D2F-5019-39E9-6D22-24F826FCEAA6}"/>
              </a:ext>
            </a:extLst>
          </p:cNvPr>
          <p:cNvSpPr>
            <a:spLocks noGrp="1"/>
          </p:cNvSpPr>
          <p:nvPr>
            <p:ph type="title"/>
          </p:nvPr>
        </p:nvSpPr>
        <p:spPr/>
        <p:txBody>
          <a:bodyPr/>
          <a:lstStyle/>
          <a:p>
            <a:r>
              <a:rPr lang="en-US" dirty="0"/>
              <a:t>Reducing dependencies</a:t>
            </a:r>
          </a:p>
        </p:txBody>
      </p:sp>
      <p:sp>
        <p:nvSpPr>
          <p:cNvPr id="10" name="Rectangle 9">
            <a:extLst>
              <a:ext uri="{FF2B5EF4-FFF2-40B4-BE49-F238E27FC236}">
                <a16:creationId xmlns:a16="http://schemas.microsoft.com/office/drawing/2014/main" id="{2A2AD2D5-A779-8076-6922-46F47D8B5180}"/>
              </a:ext>
            </a:extLst>
          </p:cNvPr>
          <p:cNvSpPr/>
          <p:nvPr/>
        </p:nvSpPr>
        <p:spPr>
          <a:xfrm>
            <a:off x="1022350" y="2149141"/>
            <a:ext cx="1917700" cy="984250"/>
          </a:xfrm>
          <a:prstGeom prst="rect">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Consuming V1</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865E0E23-5D31-8837-B1E2-5485C2C1439B}"/>
              </a:ext>
            </a:extLst>
          </p:cNvPr>
          <p:cNvSpPr/>
          <p:nvPr/>
        </p:nvSpPr>
        <p:spPr>
          <a:xfrm>
            <a:off x="7948667" y="2149141"/>
            <a:ext cx="1917700" cy="984250"/>
          </a:xfrm>
          <a:prstGeom prst="rect">
            <a:avLst/>
          </a:prstGeom>
          <a:noFill/>
          <a:ln w="38100">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V1</a:t>
            </a: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Prod</a:t>
            </a:r>
          </a:p>
        </p:txBody>
      </p:sp>
      <p:cxnSp>
        <p:nvCxnSpPr>
          <p:cNvPr id="5" name="Straight Arrow Connector 4">
            <a:extLst>
              <a:ext uri="{FF2B5EF4-FFF2-40B4-BE49-F238E27FC236}">
                <a16:creationId xmlns:a16="http://schemas.microsoft.com/office/drawing/2014/main" id="{CEC063B0-30C9-669D-C72E-9CFDDF20B61D}"/>
              </a:ext>
            </a:extLst>
          </p:cNvPr>
          <p:cNvCxnSpPr>
            <a:cxnSpLocks/>
            <a:stCxn id="21" idx="3"/>
            <a:endCxn id="11" idx="1"/>
          </p:cNvCxnSpPr>
          <p:nvPr/>
        </p:nvCxnSpPr>
        <p:spPr>
          <a:xfrm flipV="1">
            <a:off x="5873311" y="2641266"/>
            <a:ext cx="2075356" cy="1023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085E4DCC-62CB-32AD-3DC7-FE986F2CE289}"/>
              </a:ext>
            </a:extLst>
          </p:cNvPr>
          <p:cNvSpPr/>
          <p:nvPr/>
        </p:nvSpPr>
        <p:spPr>
          <a:xfrm>
            <a:off x="4622143" y="2407958"/>
            <a:ext cx="1251168" cy="487094"/>
          </a:xfrm>
          <a:prstGeom prst="rect">
            <a:avLst/>
          </a:prstGeom>
          <a:noFill/>
          <a:ln w="38100">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V1</a:t>
            </a:r>
          </a:p>
        </p:txBody>
      </p:sp>
      <p:cxnSp>
        <p:nvCxnSpPr>
          <p:cNvPr id="12" name="Straight Arrow Connector 11">
            <a:extLst>
              <a:ext uri="{FF2B5EF4-FFF2-40B4-BE49-F238E27FC236}">
                <a16:creationId xmlns:a16="http://schemas.microsoft.com/office/drawing/2014/main" id="{7128FD8C-4AFC-E906-8FEC-E2E2280D0C6C}"/>
              </a:ext>
            </a:extLst>
          </p:cNvPr>
          <p:cNvCxnSpPr>
            <a:cxnSpLocks/>
            <a:stCxn id="10" idx="3"/>
            <a:endCxn id="21" idx="1"/>
          </p:cNvCxnSpPr>
          <p:nvPr/>
        </p:nvCxnSpPr>
        <p:spPr>
          <a:xfrm>
            <a:off x="2940050" y="2641266"/>
            <a:ext cx="1682093" cy="10239"/>
          </a:xfrm>
          <a:prstGeom prst="straightConnector1">
            <a:avLst/>
          </a:prstGeom>
          <a:ln w="19050">
            <a:tailEnd type="triangle"/>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E7B9FC15-EBF5-DE3D-FFB5-DAA32A728307}"/>
              </a:ext>
            </a:extLst>
          </p:cNvPr>
          <p:cNvSpPr/>
          <p:nvPr/>
        </p:nvSpPr>
        <p:spPr>
          <a:xfrm>
            <a:off x="4353909" y="1475879"/>
            <a:ext cx="5746532" cy="5203443"/>
          </a:xfrm>
          <a:prstGeom prst="rect">
            <a:avLst/>
          </a:prstGeom>
          <a:noFill/>
          <a:ln w="381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b"/>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Product team B</a:t>
            </a:r>
          </a:p>
        </p:txBody>
      </p:sp>
    </p:spTree>
    <p:extLst>
      <p:ext uri="{BB962C8B-B14F-4D97-AF65-F5344CB8AC3E}">
        <p14:creationId xmlns:p14="http://schemas.microsoft.com/office/powerpoint/2010/main" val="33782520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3A7BFBF-8E14-1E20-670F-EAE87B31AC04}"/>
              </a:ext>
            </a:extLst>
          </p:cNvPr>
          <p:cNvSpPr>
            <a:spLocks noGrp="1"/>
          </p:cNvSpPr>
          <p:nvPr>
            <p:ph idx="4294967295"/>
          </p:nvPr>
        </p:nvSpPr>
        <p:spPr>
          <a:xfrm>
            <a:off x="257503" y="490810"/>
            <a:ext cx="4558644" cy="2199838"/>
          </a:xfrm>
        </p:spPr>
        <p:txBody>
          <a:bodyPr>
            <a:normAutofit/>
          </a:bodyPr>
          <a:lstStyle/>
          <a:p>
            <a:pPr marL="0" indent="0" algn="ctr">
              <a:buNone/>
            </a:pPr>
            <a:r>
              <a:rPr lang="en-US" sz="2000" dirty="0"/>
              <a:t>“</a:t>
            </a:r>
            <a:r>
              <a:rPr lang="en-US" sz="2000" i="1" dirty="0"/>
              <a:t>We have seen a huge increase in the adoption of Inner Source in the past two years, as more and more organizations recognize the potential for Inner Source to break down silos, enable code re-use and accelerate innovation.</a:t>
            </a:r>
            <a:r>
              <a:rPr lang="en-US" sz="2000" dirty="0"/>
              <a:t>” </a:t>
            </a:r>
          </a:p>
        </p:txBody>
      </p:sp>
      <p:pic>
        <p:nvPicPr>
          <p:cNvPr id="5" name="Picture 4">
            <a:extLst>
              <a:ext uri="{FF2B5EF4-FFF2-40B4-BE49-F238E27FC236}">
                <a16:creationId xmlns:a16="http://schemas.microsoft.com/office/drawing/2014/main" id="{81CB139E-6DBC-24E7-CA10-B1A6AC66B1EF}"/>
              </a:ext>
            </a:extLst>
          </p:cNvPr>
          <p:cNvPicPr>
            <a:picLocks noChangeAspect="1"/>
          </p:cNvPicPr>
          <p:nvPr/>
        </p:nvPicPr>
        <p:blipFill>
          <a:blip r:embed="rId2"/>
          <a:stretch>
            <a:fillRect/>
          </a:stretch>
        </p:blipFill>
        <p:spPr>
          <a:xfrm>
            <a:off x="6894514" y="0"/>
            <a:ext cx="5271211" cy="6858000"/>
          </a:xfrm>
          <a:prstGeom prst="rect">
            <a:avLst/>
          </a:prstGeom>
        </p:spPr>
      </p:pic>
      <p:pic>
        <p:nvPicPr>
          <p:cNvPr id="7" name="Picture 6">
            <a:extLst>
              <a:ext uri="{FF2B5EF4-FFF2-40B4-BE49-F238E27FC236}">
                <a16:creationId xmlns:a16="http://schemas.microsoft.com/office/drawing/2014/main" id="{510DE374-F7E7-9971-948E-025F3C8B53BE}"/>
              </a:ext>
            </a:extLst>
          </p:cNvPr>
          <p:cNvPicPr>
            <a:picLocks noChangeAspect="1"/>
          </p:cNvPicPr>
          <p:nvPr/>
        </p:nvPicPr>
        <p:blipFill>
          <a:blip r:embed="rId3"/>
          <a:stretch>
            <a:fillRect/>
          </a:stretch>
        </p:blipFill>
        <p:spPr>
          <a:xfrm>
            <a:off x="257503" y="2994386"/>
            <a:ext cx="6759363" cy="2481504"/>
          </a:xfrm>
          <a:prstGeom prst="rect">
            <a:avLst/>
          </a:prstGeom>
        </p:spPr>
      </p:pic>
      <p:sp>
        <p:nvSpPr>
          <p:cNvPr id="8" name="Rectangle 7">
            <a:extLst>
              <a:ext uri="{FF2B5EF4-FFF2-40B4-BE49-F238E27FC236}">
                <a16:creationId xmlns:a16="http://schemas.microsoft.com/office/drawing/2014/main" id="{5313C438-2570-3154-7F21-D811D506C856}"/>
              </a:ext>
            </a:extLst>
          </p:cNvPr>
          <p:cNvSpPr/>
          <p:nvPr/>
        </p:nvSpPr>
        <p:spPr>
          <a:xfrm>
            <a:off x="257503" y="3936840"/>
            <a:ext cx="6759363" cy="434746"/>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55358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5-50109_Microsoft_Light_Template">
  <a:themeElements>
    <a:clrScheme name="Microsoft_2017_Light">
      <a:dk1>
        <a:srgbClr val="353535"/>
      </a:dk1>
      <a:lt1>
        <a:srgbClr val="FFFFFF"/>
      </a:lt1>
      <a:dk2>
        <a:srgbClr val="D83B01"/>
      </a:dk2>
      <a:lt2>
        <a:srgbClr val="E6E6E6"/>
      </a:lt2>
      <a:accent1>
        <a:srgbClr val="D83B01"/>
      </a:accent1>
      <a:accent2>
        <a:srgbClr val="FF8C00"/>
      </a:accent2>
      <a:accent3>
        <a:srgbClr val="FFB900"/>
      </a:accent3>
      <a:accent4>
        <a:srgbClr val="0078D7"/>
      </a:accent4>
      <a:accent5>
        <a:srgbClr val="737373"/>
      </a:accent5>
      <a:accent6>
        <a:srgbClr val="D2D2D2"/>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2017_16x9_Template.potx" id="{2A99AE01-A11F-4F2C-9BCC-4E42F4CE769C}" vid="{42DFBAD3-C25F-4FC8-963A-1F73730D7E5C}"/>
    </a:ext>
  </a:extLst>
</a:theme>
</file>

<file path=ppt/theme/theme3.xml><?xml version="1.0" encoding="utf-8"?>
<a:theme xmlns:a="http://schemas.openxmlformats.org/drawingml/2006/main" name="5-50203_Microsoft_Ignite_Template">
  <a:themeElements>
    <a:clrScheme name="Microsoft Ignite">
      <a:dk1>
        <a:srgbClr val="1A1A1A"/>
      </a:dk1>
      <a:lt1>
        <a:srgbClr val="FFFFFF"/>
      </a:lt1>
      <a:dk2>
        <a:srgbClr val="0D0D0D"/>
      </a:dk2>
      <a:lt2>
        <a:srgbClr val="E6E6E6"/>
      </a:lt2>
      <a:accent1>
        <a:srgbClr val="0078D4"/>
      </a:accent1>
      <a:accent2>
        <a:srgbClr val="002050"/>
      </a:accent2>
      <a:accent3>
        <a:srgbClr val="D83B01"/>
      </a:accent3>
      <a:accent4>
        <a:srgbClr val="F37521"/>
      </a:accent4>
      <a:accent5>
        <a:srgbClr val="737373"/>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2018_16x9_Breakout_Template.potx" id="{6B10D3DC-79BB-41E0-87BB-BE6A83771BAF}" vid="{4B527ED0-5366-44B3-B1C1-D0D1A74DA925}"/>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1953</TotalTime>
  <Words>327</Words>
  <Application>Microsoft Office PowerPoint</Application>
  <PresentationFormat>Widescreen</PresentationFormat>
  <Paragraphs>54</Paragraphs>
  <Slides>14</Slides>
  <Notes>1</Notes>
  <HiddenSlides>0</HiddenSlides>
  <MMClips>0</MMClips>
  <ScaleCrop>false</ScaleCrop>
  <HeadingPairs>
    <vt:vector size="6" baseType="variant">
      <vt:variant>
        <vt:lpstr>Fonts Used</vt:lpstr>
      </vt:variant>
      <vt:variant>
        <vt:i4>9</vt:i4>
      </vt:variant>
      <vt:variant>
        <vt:lpstr>Theme</vt:lpstr>
      </vt:variant>
      <vt:variant>
        <vt:i4>3</vt:i4>
      </vt:variant>
      <vt:variant>
        <vt:lpstr>Slide Titles</vt:lpstr>
      </vt:variant>
      <vt:variant>
        <vt:i4>14</vt:i4>
      </vt:variant>
    </vt:vector>
  </HeadingPairs>
  <TitlesOfParts>
    <vt:vector size="26" baseType="lpstr">
      <vt:lpstr>Arial</vt:lpstr>
      <vt:lpstr>Calibri</vt:lpstr>
      <vt:lpstr>Calibri Light</vt:lpstr>
      <vt:lpstr>Consolas</vt:lpstr>
      <vt:lpstr>Segoe UI</vt:lpstr>
      <vt:lpstr>Segoe UI Light</vt:lpstr>
      <vt:lpstr>Segoe UI Semibold</vt:lpstr>
      <vt:lpstr>Segoe UI Semilight</vt:lpstr>
      <vt:lpstr>Wingdings</vt:lpstr>
      <vt:lpstr>Office Theme</vt:lpstr>
      <vt:lpstr>5-50109_Microsoft_Light_Template</vt:lpstr>
      <vt:lpstr>5-50203_Microsoft_Ignite_Template</vt:lpstr>
      <vt:lpstr>Accelerate the delivery Reduce your dependencies</vt:lpstr>
      <vt:lpstr>Feature Flags</vt:lpstr>
      <vt:lpstr>Feature Flags</vt:lpstr>
      <vt:lpstr>PowerPoint Presentation</vt:lpstr>
      <vt:lpstr>Dealing with cross team dependencies</vt:lpstr>
      <vt:lpstr>Cross team dependencies</vt:lpstr>
      <vt:lpstr>Cross team dependencies</vt:lpstr>
      <vt:lpstr>Reducing dependencies</vt:lpstr>
      <vt:lpstr>PowerPoint Presentation</vt:lpstr>
      <vt:lpstr>PowerPoint Presentation</vt:lpstr>
      <vt:lpstr>PowerPoint Presentation</vt:lpstr>
      <vt:lpstr>What’s needed to adopt Open Source practices</vt:lpstr>
      <vt:lpstr>PowerPoint Presentation</vt:lpstr>
      <vt:lpstr>Benefits of Inner Source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Accelerate the delivery Reduce your dependencies</dc:title>
  <dc:creator>Gerard van der Pol</dc:creator>
  <cp:lastModifiedBy>Rodrigo Moreirao</cp:lastModifiedBy>
  <cp:revision>4</cp:revision>
  <dcterms:created xsi:type="dcterms:W3CDTF">2023-04-20T10:28:24Z</dcterms:created>
  <dcterms:modified xsi:type="dcterms:W3CDTF">2023-05-11T14:23:38Z</dcterms:modified>
</cp:coreProperties>
</file>

<file path=docProps/thumbnail.jpeg>
</file>